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90" r:id="rId6"/>
    <p:sldId id="281" r:id="rId7"/>
    <p:sldId id="287" r:id="rId8"/>
    <p:sldId id="259" r:id="rId9"/>
    <p:sldId id="276" r:id="rId10"/>
    <p:sldId id="288" r:id="rId11"/>
    <p:sldId id="304" r:id="rId12"/>
    <p:sldId id="291" r:id="rId13"/>
    <p:sldId id="262" r:id="rId14"/>
    <p:sldId id="292" r:id="rId15"/>
    <p:sldId id="302" r:id="rId16"/>
    <p:sldId id="289"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1B8"/>
    <a:srgbClr val="C7C8B8"/>
    <a:srgbClr val="BEB1AA"/>
    <a:srgbClr val="D1C5CE"/>
    <a:srgbClr val="98B6A6"/>
    <a:srgbClr val="A7C1B3"/>
    <a:srgbClr val="859B94"/>
    <a:srgbClr val="8FB3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94598" autoAdjust="0"/>
  </p:normalViewPr>
  <p:slideViewPr>
    <p:cSldViewPr snapToGrid="0">
      <p:cViewPr varScale="1">
        <p:scale>
          <a:sx n="98" d="100"/>
          <a:sy n="98" d="100"/>
        </p:scale>
        <p:origin x="90" y="558"/>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17267286586658E-2"/>
          <c:y val="2.1660344076633545E-2"/>
          <c:w val="0.94546628937007871"/>
          <c:h val="0.79350175371289378"/>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6"/>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C71-4EA1-B3A3-6379E9B0E8C3}"/>
            </c:ext>
          </c:extLst>
        </c:ser>
        <c:ser>
          <c:idx val="1"/>
          <c:order val="1"/>
          <c:tx>
            <c:strRef>
              <c:f>Sheet1!$C$1</c:f>
              <c:strCache>
                <c:ptCount val="1"/>
                <c:pt idx="0">
                  <c:v>Series 2</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C71-4EA1-B3A3-6379E9B0E8C3}"/>
            </c:ext>
          </c:extLst>
        </c:ser>
        <c:ser>
          <c:idx val="2"/>
          <c:order val="2"/>
          <c:tx>
            <c:strRef>
              <c:f>Sheet1!$D$1</c:f>
              <c:strCache>
                <c:ptCount val="1"/>
                <c:pt idx="0">
                  <c:v>Series 3</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C71-4EA1-B3A3-6379E9B0E8C3}"/>
            </c:ext>
          </c:extLst>
        </c:ser>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942159"/>
        <c:crosses val="autoZero"/>
        <c:crossBetween val="between"/>
      </c:valAx>
      <c:spPr>
        <a:noFill/>
        <a:ln>
          <a:noFill/>
        </a:ln>
        <a:effectLst/>
      </c:spPr>
    </c:plotArea>
    <c:legend>
      <c:legendPos val="t"/>
      <c:layout>
        <c:manualLayout>
          <c:xMode val="edge"/>
          <c:yMode val="edge"/>
          <c:x val="0.3767076360318804"/>
          <c:y val="0.93829795744622013"/>
          <c:w val="0.24658472793623909"/>
          <c:h val="6.1702042553779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8A0374F7-4CBB-4F17-911A-3F0CFD6DA88F}">
      <dgm:prSet custT="1"/>
      <dgm:spPr>
        <a:effectLst/>
      </dgm:spPr>
      <dgm:t>
        <a:bodyPr/>
        <a:lstStyle/>
        <a:p>
          <a:pPr algn="ctr">
            <a:lnSpc>
              <a:spcPct val="100000"/>
            </a:lnSpc>
            <a:defRPr b="1" spc="20">
              <a:latin typeface="+mj-lt"/>
            </a:defRPr>
          </a:pPr>
          <a:r>
            <a:rPr lang="en-US" sz="1600" dirty="0">
              <a:solidFill>
                <a:schemeClr val="tx1"/>
              </a:solidFill>
            </a:rPr>
            <a:t>Edwin Yu</a:t>
          </a:r>
        </a:p>
      </dgm:t>
    </dgm:pt>
    <dgm:pt modelId="{AAE8C44D-F437-4C50-BE31-9980009622EB}" type="parTrans" cxnId="{AF4AEA71-B83D-4B1B-BE58-D35D3A75BC3F}">
      <dgm:prSet/>
      <dgm:spPr/>
      <dgm:t>
        <a:bodyPr/>
        <a:lstStyle/>
        <a:p>
          <a:endParaRPr lang="en-US"/>
        </a:p>
      </dgm:t>
    </dgm:pt>
    <dgm:pt modelId="{67CFAE3E-71C9-4DAC-91A5-F2CB2DF7CB1E}" type="sibTrans" cxnId="{AF4AEA71-B83D-4B1B-BE58-D35D3A75BC3F}">
      <dgm:prSet/>
      <dgm:spPr/>
      <dgm:t>
        <a:bodyPr/>
        <a:lstStyle/>
        <a:p>
          <a:endParaRPr lang="en-US"/>
        </a:p>
      </dgm:t>
    </dgm:pt>
    <dgm:pt modelId="{B28E15DB-93D5-4138-A196-F0F343372E50}">
      <dgm:prSet custT="1"/>
      <dgm:spPr>
        <a:effectLst/>
      </dgm:spPr>
      <dgm:t>
        <a:bodyPr/>
        <a:lstStyle/>
        <a:p>
          <a:pPr algn="ctr">
            <a:lnSpc>
              <a:spcPct val="100000"/>
            </a:lnSpc>
            <a:defRPr b="1" spc="20">
              <a:latin typeface="+mj-lt"/>
            </a:defRPr>
          </a:pPr>
          <a:r>
            <a:rPr lang="en-US" sz="1600" dirty="0">
              <a:solidFill>
                <a:schemeClr val="tx1"/>
              </a:solidFill>
            </a:rPr>
            <a:t>Parker Jones</a:t>
          </a:r>
        </a:p>
      </dgm:t>
    </dgm:pt>
    <dgm:pt modelId="{8B4D8165-885B-4302-8701-D7C63A1159C3}" type="parTrans" cxnId="{B6B0F4A3-A1E3-47A0-A8E0-D94666D4F38C}">
      <dgm:prSet/>
      <dgm:spPr/>
      <dgm:t>
        <a:bodyPr/>
        <a:lstStyle/>
        <a:p>
          <a:endParaRPr lang="en-US"/>
        </a:p>
      </dgm:t>
    </dgm:pt>
    <dgm:pt modelId="{8CAB7397-8544-4569-AB56-F2A779864C5A}" type="sibTrans" cxnId="{B6B0F4A3-A1E3-47A0-A8E0-D94666D4F38C}">
      <dgm:prSet/>
      <dgm:spPr/>
      <dgm:t>
        <a:bodyPr/>
        <a:lstStyle/>
        <a:p>
          <a:endParaRPr lang="en-US"/>
        </a:p>
      </dgm:t>
    </dgm:pt>
    <dgm:pt modelId="{31074D56-0A4C-4B89-9D9A-C44312C20605}">
      <dgm:prSet custT="1"/>
      <dgm:spPr>
        <a:effectLst/>
      </dgm:spPr>
      <dgm:t>
        <a:bodyPr/>
        <a:lstStyle/>
        <a:p>
          <a:pPr algn="ctr">
            <a:lnSpc>
              <a:spcPct val="100000"/>
            </a:lnSpc>
            <a:defRPr b="1" spc="20">
              <a:latin typeface="+mj-lt"/>
            </a:defRPr>
          </a:pPr>
          <a:r>
            <a:rPr lang="en-US" sz="1600" b="1" dirty="0">
              <a:solidFill>
                <a:schemeClr val="tx1"/>
              </a:solidFill>
              <a:latin typeface="+mj-lt"/>
            </a:rPr>
            <a:t>Kwasi </a:t>
          </a:r>
          <a:r>
            <a:rPr lang="en-US" sz="1600" b="1" dirty="0" err="1">
              <a:solidFill>
                <a:schemeClr val="tx1"/>
              </a:solidFill>
              <a:latin typeface="+mj-lt"/>
            </a:rPr>
            <a:t>Sefah</a:t>
          </a:r>
          <a:endParaRPr lang="en-US" sz="1600" b="1" dirty="0">
            <a:solidFill>
              <a:schemeClr val="tx1"/>
            </a:solidFill>
            <a:latin typeface="+mj-lt"/>
          </a:endParaRPr>
        </a:p>
      </dgm:t>
    </dgm:pt>
    <dgm:pt modelId="{8E76B90F-A6CA-4EF1-B28D-02CC9FFA1B5D}" type="parTrans" cxnId="{F32CAED0-3936-4BB5-9B52-4355799FFBAF}">
      <dgm:prSet/>
      <dgm:spPr/>
      <dgm:t>
        <a:bodyPr/>
        <a:lstStyle/>
        <a:p>
          <a:endParaRPr lang="en-US"/>
        </a:p>
      </dgm:t>
    </dgm:pt>
    <dgm:pt modelId="{8DA39E67-418D-426A-B3D0-A396EBC7FF65}" type="sibTrans" cxnId="{F32CAED0-3936-4BB5-9B52-4355799FFBAF}">
      <dgm:prSet/>
      <dgm:spPr/>
      <dgm:t>
        <a:bodyPr/>
        <a:lstStyle/>
        <a:p>
          <a:endParaRPr lang="en-US"/>
        </a:p>
      </dgm:t>
    </dgm:pt>
    <dgm:pt modelId="{64775605-37A3-4C4F-91AC-7C8AC4DE981D}">
      <dgm:prSet custT="1"/>
      <dgm:spPr>
        <a:effectLst/>
      </dgm:spPr>
      <dgm:t>
        <a:bodyPr/>
        <a:lstStyle/>
        <a:p>
          <a:pPr algn="ctr">
            <a:lnSpc>
              <a:spcPct val="100000"/>
            </a:lnSpc>
            <a:defRPr b="1" spc="20">
              <a:latin typeface="+mj-lt"/>
            </a:defRPr>
          </a:pPr>
          <a:r>
            <a:rPr lang="en-US" sz="1600" dirty="0">
              <a:solidFill>
                <a:schemeClr val="tx1"/>
              </a:solidFill>
            </a:rPr>
            <a:t>Sam </a:t>
          </a:r>
          <a:r>
            <a:rPr lang="en-US" sz="1600" dirty="0" err="1">
              <a:solidFill>
                <a:schemeClr val="tx1"/>
              </a:solidFill>
            </a:rPr>
            <a:t>Caslowitz</a:t>
          </a:r>
          <a:endParaRPr lang="en-US" sz="1600" dirty="0">
            <a:solidFill>
              <a:schemeClr val="tx1"/>
            </a:solidFill>
          </a:endParaRPr>
        </a:p>
      </dgm:t>
    </dgm:pt>
    <dgm:pt modelId="{B164C419-EF5C-4627-9730-9A9CA7F64CC0}" type="parTrans" cxnId="{E04F848B-F37C-4DCF-9EC8-B65BF6513A1F}">
      <dgm:prSet/>
      <dgm:spPr/>
      <dgm:t>
        <a:bodyPr/>
        <a:lstStyle/>
        <a:p>
          <a:endParaRPr lang="en-US"/>
        </a:p>
      </dgm:t>
    </dgm:pt>
    <dgm:pt modelId="{F46359AE-F1C7-4F10-BAF4-D2F2BAFA8822}" type="sibTrans" cxnId="{E04F848B-F37C-4DCF-9EC8-B65BF6513A1F}">
      <dgm:prSet/>
      <dgm:spPr/>
      <dgm:t>
        <a:bodyPr/>
        <a:lstStyle/>
        <a:p>
          <a:endParaRPr lang="en-US"/>
        </a:p>
      </dgm:t>
    </dgm:pt>
    <dgm:pt modelId="{956E1599-01C4-4A90-BBC9-2692321FFC96}">
      <dgm:prSet custT="1"/>
      <dgm:spPr>
        <a:effectLst/>
      </dgm:spPr>
      <dgm:t>
        <a:bodyPr/>
        <a:lstStyle/>
        <a:p>
          <a:pPr algn="ctr">
            <a:lnSpc>
              <a:spcPct val="100000"/>
            </a:lnSpc>
            <a:defRPr b="1" spc="20">
              <a:latin typeface="+mj-lt"/>
            </a:defRPr>
          </a:pPr>
          <a:r>
            <a:rPr lang="en-US" sz="1600" b="1" dirty="0">
              <a:solidFill>
                <a:schemeClr val="tx1"/>
              </a:solidFill>
              <a:latin typeface="+mj-lt"/>
            </a:rPr>
            <a:t>Trevor Jackson</a:t>
          </a:r>
        </a:p>
      </dgm:t>
    </dgm:pt>
    <dgm:pt modelId="{3013FA94-FC0F-4D6D-A633-C49D05D2EC46}" type="parTrans" cxnId="{7D58A099-6042-4C99-9494-2C69158C142B}">
      <dgm:prSet/>
      <dgm:spPr/>
      <dgm:t>
        <a:bodyPr/>
        <a:lstStyle/>
        <a:p>
          <a:endParaRPr lang="en-US"/>
        </a:p>
      </dgm:t>
    </dgm:pt>
    <dgm:pt modelId="{8EDA3620-0BAD-43FF-86EF-92B1EC8D1D2D}" type="sibTrans" cxnId="{7D58A099-6042-4C99-9494-2C69158C142B}">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D3B24343-8C53-41AC-99C7-645CBBF0A667}" type="pres">
      <dgm:prSet presAssocID="{64775605-37A3-4C4F-91AC-7C8AC4DE981D}" presName="compNode" presStyleCnt="0"/>
      <dgm:spPr/>
    </dgm:pt>
    <dgm:pt modelId="{143E798B-B248-483A-94C1-6A5E76655467}" type="pres">
      <dgm:prSet presAssocID="{64775605-37A3-4C4F-91AC-7C8AC4DE981D}" presName="topSpace" presStyleCnt="0"/>
      <dgm:spPr/>
    </dgm:pt>
    <dgm:pt modelId="{B949FA3E-3D6C-4B7B-A14A-1A5DA05BFC6A}" type="pres">
      <dgm:prSet presAssocID="{64775605-37A3-4C4F-91AC-7C8AC4DE981D}" presName="photoElip"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extLst>
        <a:ext uri="{E40237B7-FDA0-4F09-8148-C483321AD2D9}">
          <dgm14:cNvPr xmlns:dgm14="http://schemas.microsoft.com/office/drawing/2010/diagram" id="0" name="" descr="Young soccer players in action"/>
        </a:ext>
      </dgm:extLst>
    </dgm:pt>
    <dgm:pt modelId="{014AB6E4-A41D-4E47-A5F3-CDF61D46C5B8}" type="pres">
      <dgm:prSet presAssocID="{64775605-37A3-4C4F-91AC-7C8AC4DE981D}" presName="iconSpace" presStyleCnt="0"/>
      <dgm:spPr/>
    </dgm:pt>
    <dgm:pt modelId="{89421259-980F-464A-A78F-FF2B84CAE823}" type="pres">
      <dgm:prSet presAssocID="{64775605-37A3-4C4F-91AC-7C8AC4DE981D}" presName="nameTx" presStyleLbl="revTx" presStyleIdx="0" presStyleCnt="10">
        <dgm:presLayoutVars>
          <dgm:chMax val="0"/>
          <dgm:chPref val="0"/>
        </dgm:presLayoutVars>
      </dgm:prSet>
      <dgm:spPr/>
    </dgm:pt>
    <dgm:pt modelId="{88974691-DAA4-4C9A-AE59-039B893D6D9B}" type="pres">
      <dgm:prSet presAssocID="{64775605-37A3-4C4F-91AC-7C8AC4DE981D}" presName="txSpace" presStyleCnt="0"/>
      <dgm:spPr/>
    </dgm:pt>
    <dgm:pt modelId="{9C4B32E9-670F-4A25-85EC-5B9B4B333B7D}" type="pres">
      <dgm:prSet presAssocID="{64775605-37A3-4C4F-91AC-7C8AC4DE981D}" presName="desTx" presStyleLbl="revTx" presStyleIdx="1" presStyleCnt="10">
        <dgm:presLayoutVars/>
      </dgm:prSet>
      <dgm:spPr/>
    </dgm:pt>
    <dgm:pt modelId="{13EAE231-91B1-4B97-9BD1-347E090D0AC4}" type="pres">
      <dgm:prSet presAssocID="{64775605-37A3-4C4F-91AC-7C8AC4DE981D}" presName="bottSpace" presStyleCnt="0"/>
      <dgm:spPr/>
    </dgm:pt>
    <dgm:pt modelId="{A11F812E-9D3E-4057-9F00-E5F0E5444C68}" type="pres">
      <dgm:prSet presAssocID="{F46359AE-F1C7-4F10-BAF4-D2F2BAFA8822}" presName="sibTrans" presStyleCnt="0"/>
      <dgm:spPr/>
    </dgm:pt>
    <dgm:pt modelId="{D3E8F97D-57B8-4943-8B0F-40284FB19385}" type="pres">
      <dgm:prSet presAssocID="{956E1599-01C4-4A90-BBC9-2692321FFC96}" presName="compNode" presStyleCnt="0"/>
      <dgm:spPr/>
    </dgm:pt>
    <dgm:pt modelId="{EE999E4E-435C-4027-A50F-FEAFEB0B3BA2}" type="pres">
      <dgm:prSet presAssocID="{956E1599-01C4-4A90-BBC9-2692321FFC96}" presName="topSpace" presStyleCnt="0"/>
      <dgm:spPr/>
    </dgm:pt>
    <dgm:pt modelId="{AE0991CE-B772-49B6-82E2-175D42131C13}" type="pres">
      <dgm:prSet presAssocID="{956E1599-01C4-4A90-BBC9-2692321FFC96}" presName="photoElip" presStyleLbl="node1" presStyleIdx="1"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CEE9B537-94A6-4417-BB5B-947D5A6CF1AC}" type="pres">
      <dgm:prSet presAssocID="{956E1599-01C4-4A90-BBC9-2692321FFC96}" presName="iconSpace" presStyleCnt="0"/>
      <dgm:spPr/>
    </dgm:pt>
    <dgm:pt modelId="{BEACC065-22AB-4213-99A2-232DA38089F6}" type="pres">
      <dgm:prSet presAssocID="{956E1599-01C4-4A90-BBC9-2692321FFC96}" presName="nameTx" presStyleLbl="revTx" presStyleIdx="2" presStyleCnt="10">
        <dgm:presLayoutVars>
          <dgm:chMax val="0"/>
          <dgm:chPref val="0"/>
        </dgm:presLayoutVars>
      </dgm:prSet>
      <dgm:spPr/>
    </dgm:pt>
    <dgm:pt modelId="{28819BE5-11B8-486E-8180-92AB48066431}" type="pres">
      <dgm:prSet presAssocID="{956E1599-01C4-4A90-BBC9-2692321FFC96}" presName="txSpace" presStyleCnt="0"/>
      <dgm:spPr/>
    </dgm:pt>
    <dgm:pt modelId="{15A0F3F4-001F-489D-BAB2-823F5DA1523F}" type="pres">
      <dgm:prSet presAssocID="{956E1599-01C4-4A90-BBC9-2692321FFC96}" presName="desTx" presStyleLbl="revTx" presStyleIdx="3" presStyleCnt="10">
        <dgm:presLayoutVars/>
      </dgm:prSet>
      <dgm:spPr/>
    </dgm:pt>
    <dgm:pt modelId="{DBF5B90D-3B33-4309-96F8-DEAEB5C36232}" type="pres">
      <dgm:prSet presAssocID="{956E1599-01C4-4A90-BBC9-2692321FFC96}" presName="bottSpace" presStyleCnt="0"/>
      <dgm:spPr/>
    </dgm:pt>
    <dgm:pt modelId="{86AD1421-93A7-48B4-A97E-2BE1620B1E12}" type="pres">
      <dgm:prSet presAssocID="{8EDA3620-0BAD-43FF-86EF-92B1EC8D1D2D}" presName="sibTrans" presStyleCnt="0"/>
      <dgm:spPr/>
    </dgm:pt>
    <dgm:pt modelId="{E3F7CCBE-CBF6-426F-A3B4-E4F3735D3071}" type="pres">
      <dgm:prSet presAssocID="{B28E15DB-93D5-4138-A196-F0F343372E50}" presName="compNode" presStyleCnt="0"/>
      <dgm:spPr/>
    </dgm:pt>
    <dgm:pt modelId="{09D3AA3B-3B13-4B15-A37A-72136D4C5DFB}" type="pres">
      <dgm:prSet presAssocID="{B28E15DB-93D5-4138-A196-F0F343372E50}" presName="topSpace" presStyleCnt="0"/>
      <dgm:spPr/>
    </dgm:pt>
    <dgm:pt modelId="{E2A42FB0-E5D8-4269-825F-C9A2BF3EB419}" type="pres">
      <dgm:prSet presAssocID="{B28E15DB-93D5-4138-A196-F0F343372E50}" presName="photoElip" presStyleLbl="node1" presStyleIdx="2"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393AB837-114E-4649-BFB6-AC63537AD815}" type="pres">
      <dgm:prSet presAssocID="{B28E15DB-93D5-4138-A196-F0F343372E50}" presName="iconSpace" presStyleCnt="0"/>
      <dgm:spPr/>
    </dgm:pt>
    <dgm:pt modelId="{38FF52D3-8C5F-4269-AD2E-5EB957281A1B}" type="pres">
      <dgm:prSet presAssocID="{B28E15DB-93D5-4138-A196-F0F343372E50}" presName="nameTx" presStyleLbl="revTx" presStyleIdx="4" presStyleCnt="10">
        <dgm:presLayoutVars>
          <dgm:chMax val="0"/>
          <dgm:chPref val="0"/>
        </dgm:presLayoutVars>
      </dgm:prSet>
      <dgm:spPr/>
    </dgm:pt>
    <dgm:pt modelId="{F418DBC9-1660-496F-BE5F-3808B88F0B54}" type="pres">
      <dgm:prSet presAssocID="{B28E15DB-93D5-4138-A196-F0F343372E50}" presName="txSpace" presStyleCnt="0"/>
      <dgm:spPr/>
    </dgm:pt>
    <dgm:pt modelId="{010D7A99-06A7-4020-8965-A136D2CFB633}" type="pres">
      <dgm:prSet presAssocID="{B28E15DB-93D5-4138-A196-F0F343372E50}" presName="desTx" presStyleLbl="revTx" presStyleIdx="5" presStyleCnt="10">
        <dgm:presLayoutVars/>
      </dgm:prSet>
      <dgm:spPr/>
    </dgm:pt>
    <dgm:pt modelId="{024D0E35-3074-4C5F-BEDF-81C955868958}" type="pres">
      <dgm:prSet presAssocID="{B28E15DB-93D5-4138-A196-F0F343372E50}" presName="bottSpace" presStyleCnt="0"/>
      <dgm:spPr/>
    </dgm:pt>
    <dgm:pt modelId="{15CDE788-D6E5-4566-ABF0-390F7375B6FC}" type="pres">
      <dgm:prSet presAssocID="{8CAB7397-8544-4569-AB56-F2A779864C5A}" presName="sibTrans" presStyleCnt="0"/>
      <dgm:spPr/>
    </dgm:pt>
    <dgm:pt modelId="{160ADC04-709C-40F9-B0B2-4B4112142D88}" type="pres">
      <dgm:prSet presAssocID="{31074D56-0A4C-4B89-9D9A-C44312C20605}" presName="compNode" presStyleCnt="0"/>
      <dgm:spPr/>
    </dgm:pt>
    <dgm:pt modelId="{D724E88A-5D83-4EAF-85AD-F4A239A09EE3}" type="pres">
      <dgm:prSet presAssocID="{31074D56-0A4C-4B89-9D9A-C44312C20605}" presName="topSpace" presStyleCnt="0"/>
      <dgm:spPr/>
    </dgm:pt>
    <dgm:pt modelId="{508CC0E6-B92B-4824-8642-E0B0EDEDEEB1}" type="pres">
      <dgm:prSet presAssocID="{31074D56-0A4C-4B89-9D9A-C44312C20605}" presName="photoElip" presStyleLbl="node1" presStyleIdx="3"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5572AC01-B81C-447F-BF36-5A2111726E1F}" type="pres">
      <dgm:prSet presAssocID="{31074D56-0A4C-4B89-9D9A-C44312C20605}" presName="iconSpace" presStyleCnt="0"/>
      <dgm:spPr/>
    </dgm:pt>
    <dgm:pt modelId="{823904AD-B991-4C35-B92A-79B40E562773}" type="pres">
      <dgm:prSet presAssocID="{31074D56-0A4C-4B89-9D9A-C44312C20605}" presName="nameTx" presStyleLbl="revTx" presStyleIdx="6" presStyleCnt="10">
        <dgm:presLayoutVars>
          <dgm:chMax val="0"/>
          <dgm:chPref val="0"/>
        </dgm:presLayoutVars>
      </dgm:prSet>
      <dgm:spPr/>
    </dgm:pt>
    <dgm:pt modelId="{0AC4375A-928E-424A-B5E3-5DE9ED3DFDAD}" type="pres">
      <dgm:prSet presAssocID="{31074D56-0A4C-4B89-9D9A-C44312C20605}" presName="txSpace" presStyleCnt="0"/>
      <dgm:spPr/>
    </dgm:pt>
    <dgm:pt modelId="{B75FD10B-8883-4E1E-81FB-D3CBABF9C8D7}" type="pres">
      <dgm:prSet presAssocID="{31074D56-0A4C-4B89-9D9A-C44312C20605}" presName="desTx" presStyleLbl="revTx" presStyleIdx="7" presStyleCnt="10">
        <dgm:presLayoutVars/>
      </dgm:prSet>
      <dgm:spPr/>
    </dgm:pt>
    <dgm:pt modelId="{EA0FDA4C-A65B-4130-823E-DC2B151E8B1E}" type="pres">
      <dgm:prSet presAssocID="{31074D56-0A4C-4B89-9D9A-C44312C20605}" presName="bottSpace" presStyleCnt="0"/>
      <dgm:spPr/>
    </dgm:pt>
    <dgm:pt modelId="{76041E39-53AB-427C-A19E-0451E8B7F86C}" type="pres">
      <dgm:prSet presAssocID="{8DA39E67-418D-426A-B3D0-A396EBC7FF65}" presName="sibTrans" presStyleCnt="0"/>
      <dgm:spPr/>
    </dgm:pt>
    <dgm:pt modelId="{8B8CA912-9321-4C99-BE87-A0F76E5C95A0}" type="pres">
      <dgm:prSet presAssocID="{8A0374F7-4CBB-4F17-911A-3F0CFD6DA88F}" presName="compNode" presStyleCnt="0"/>
      <dgm:spPr/>
    </dgm:pt>
    <dgm:pt modelId="{C13FA3CE-4ECF-4F8C-9F54-6D28E572A316}" type="pres">
      <dgm:prSet presAssocID="{8A0374F7-4CBB-4F17-911A-3F0CFD6DA88F}" presName="topSpace" presStyleCnt="0"/>
      <dgm:spPr/>
    </dgm:pt>
    <dgm:pt modelId="{64524C47-79DE-4B44-AC1F-905969F4F98B}" type="pres">
      <dgm:prSet presAssocID="{8A0374F7-4CBB-4F17-911A-3F0CFD6DA88F}" presName="photoElip" presStyleLbl="node1" presStyleIdx="4"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6EBE2FFD-5B2D-401A-97F0-2887ACC4A208}" type="pres">
      <dgm:prSet presAssocID="{8A0374F7-4CBB-4F17-911A-3F0CFD6DA88F}" presName="iconSpace" presStyleCnt="0"/>
      <dgm:spPr/>
    </dgm:pt>
    <dgm:pt modelId="{9A15C6ED-88DE-4C20-89DB-2E731BFC6182}" type="pres">
      <dgm:prSet presAssocID="{8A0374F7-4CBB-4F17-911A-3F0CFD6DA88F}" presName="nameTx" presStyleLbl="revTx" presStyleIdx="8" presStyleCnt="10">
        <dgm:presLayoutVars>
          <dgm:chMax val="0"/>
          <dgm:chPref val="0"/>
        </dgm:presLayoutVars>
      </dgm:prSet>
      <dgm:spPr/>
    </dgm:pt>
    <dgm:pt modelId="{93ADA23F-17F6-4227-949E-F2F052668F35}" type="pres">
      <dgm:prSet presAssocID="{8A0374F7-4CBB-4F17-911A-3F0CFD6DA88F}" presName="txSpace" presStyleCnt="0"/>
      <dgm:spPr/>
    </dgm:pt>
    <dgm:pt modelId="{3E8BA053-1910-4D15-B967-824384FF58D9}" type="pres">
      <dgm:prSet presAssocID="{8A0374F7-4CBB-4F17-911A-3F0CFD6DA88F}" presName="desTx" presStyleLbl="revTx" presStyleIdx="9" presStyleCnt="10">
        <dgm:presLayoutVars/>
      </dgm:prSet>
      <dgm:spPr/>
    </dgm:pt>
    <dgm:pt modelId="{D29A0271-8744-4347-9F06-1ED50E78DDFB}" type="pres">
      <dgm:prSet presAssocID="{8A0374F7-4CBB-4F17-911A-3F0CFD6DA88F}" presName="bottSpace" presStyleCnt="0"/>
      <dgm:spPr/>
    </dgm:pt>
  </dgm:ptLst>
  <dgm:cxnLst>
    <dgm:cxn modelId="{CFC3C03B-2649-44CE-B43F-CCB315B5826A}" type="presOf" srcId="{8A0374F7-4CBB-4F17-911A-3F0CFD6DA88F}" destId="{9A15C6ED-88DE-4C20-89DB-2E731BFC6182}" srcOrd="0" destOrd="0" presId="urn:microsoft.com/office/officeart/2019/1/layout/PeoplePortraitsList"/>
    <dgm:cxn modelId="{AF4AEA71-B83D-4B1B-BE58-D35D3A75BC3F}" srcId="{5C72703F-EB58-4B0C-8B2A-EDF2A51B2C6C}" destId="{8A0374F7-4CBB-4F17-911A-3F0CFD6DA88F}" srcOrd="4" destOrd="0" parTransId="{AAE8C44D-F437-4C50-BE31-9980009622EB}" sibTransId="{67CFAE3E-71C9-4DAC-91A5-F2CB2DF7CB1E}"/>
    <dgm:cxn modelId="{55C1917F-6D68-4E76-93F8-4DADFAED3E62}" type="presOf" srcId="{956E1599-01C4-4A90-BBC9-2692321FFC96}" destId="{BEACC065-22AB-4213-99A2-232DA38089F6}" srcOrd="0" destOrd="0" presId="urn:microsoft.com/office/officeart/2019/1/layout/PeoplePortraitsList"/>
    <dgm:cxn modelId="{8EF59C8A-F731-4A49-B2DC-CF448B0FF20C}" type="presOf" srcId="{64775605-37A3-4C4F-91AC-7C8AC4DE981D}" destId="{89421259-980F-464A-A78F-FF2B84CAE823}" srcOrd="0" destOrd="0" presId="urn:microsoft.com/office/officeart/2019/1/layout/PeoplePortraitsList"/>
    <dgm:cxn modelId="{E04F848B-F37C-4DCF-9EC8-B65BF6513A1F}" srcId="{5C72703F-EB58-4B0C-8B2A-EDF2A51B2C6C}" destId="{64775605-37A3-4C4F-91AC-7C8AC4DE981D}" srcOrd="0" destOrd="0" parTransId="{B164C419-EF5C-4627-9730-9A9CA7F64CC0}" sibTransId="{F46359AE-F1C7-4F10-BAF4-D2F2BAFA8822}"/>
    <dgm:cxn modelId="{8C546C8D-FB3D-4704-AD01-A01D14C0CE2F}" type="presOf" srcId="{B28E15DB-93D5-4138-A196-F0F343372E50}" destId="{38FF52D3-8C5F-4269-AD2E-5EB957281A1B}" srcOrd="0" destOrd="0" presId="urn:microsoft.com/office/officeart/2019/1/layout/PeoplePortraitsList"/>
    <dgm:cxn modelId="{7D58A099-6042-4C99-9494-2C69158C142B}" srcId="{5C72703F-EB58-4B0C-8B2A-EDF2A51B2C6C}" destId="{956E1599-01C4-4A90-BBC9-2692321FFC96}" srcOrd="1" destOrd="0" parTransId="{3013FA94-FC0F-4D6D-A633-C49D05D2EC46}" sibTransId="{8EDA3620-0BAD-43FF-86EF-92B1EC8D1D2D}"/>
    <dgm:cxn modelId="{B6B0F4A3-A1E3-47A0-A8E0-D94666D4F38C}" srcId="{5C72703F-EB58-4B0C-8B2A-EDF2A51B2C6C}" destId="{B28E15DB-93D5-4138-A196-F0F343372E50}" srcOrd="2" destOrd="0" parTransId="{8B4D8165-885B-4302-8701-D7C63A1159C3}" sibTransId="{8CAB7397-8544-4569-AB56-F2A779864C5A}"/>
    <dgm:cxn modelId="{F32CAED0-3936-4BB5-9B52-4355799FFBAF}" srcId="{5C72703F-EB58-4B0C-8B2A-EDF2A51B2C6C}" destId="{31074D56-0A4C-4B89-9D9A-C44312C20605}" srcOrd="3" destOrd="0" parTransId="{8E76B90F-A6CA-4EF1-B28D-02CC9FFA1B5D}" sibTransId="{8DA39E67-418D-426A-B3D0-A396EBC7FF65}"/>
    <dgm:cxn modelId="{D0FE2EEA-9A6A-4238-A8A7-D8CCB066B4B3}" type="presOf" srcId="{31074D56-0A4C-4B89-9D9A-C44312C20605}" destId="{823904AD-B991-4C35-B92A-79B40E562773}"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717840FD-9D09-425D-9931-7300B3DB5B57}" type="presParOf" srcId="{BF30E86D-EAFC-44CE-B56C-D7C5EC7742F3}" destId="{D3B24343-8C53-41AC-99C7-645CBBF0A667}" srcOrd="0" destOrd="0" presId="urn:microsoft.com/office/officeart/2019/1/layout/PeoplePortraitsList"/>
    <dgm:cxn modelId="{9897BF70-CAB8-4FBE-A334-542F8DA5BE52}" type="presParOf" srcId="{D3B24343-8C53-41AC-99C7-645CBBF0A667}" destId="{143E798B-B248-483A-94C1-6A5E76655467}" srcOrd="0" destOrd="0" presId="urn:microsoft.com/office/officeart/2019/1/layout/PeoplePortraitsList"/>
    <dgm:cxn modelId="{5AD87BD3-9BF4-4F8D-9ECA-58EC5E7B7C14}" type="presParOf" srcId="{D3B24343-8C53-41AC-99C7-645CBBF0A667}" destId="{B949FA3E-3D6C-4B7B-A14A-1A5DA05BFC6A}" srcOrd="1" destOrd="0" presId="urn:microsoft.com/office/officeart/2019/1/layout/PeoplePortraitsList"/>
    <dgm:cxn modelId="{42D24AE4-5086-4A28-889C-63497A3BCE61}" type="presParOf" srcId="{D3B24343-8C53-41AC-99C7-645CBBF0A667}" destId="{014AB6E4-A41D-4E47-A5F3-CDF61D46C5B8}" srcOrd="2" destOrd="0" presId="urn:microsoft.com/office/officeart/2019/1/layout/PeoplePortraitsList"/>
    <dgm:cxn modelId="{41757E0A-A3A8-4363-B73D-E1FAC5B9C774}" type="presParOf" srcId="{D3B24343-8C53-41AC-99C7-645CBBF0A667}" destId="{89421259-980F-464A-A78F-FF2B84CAE823}" srcOrd="3" destOrd="0" presId="urn:microsoft.com/office/officeart/2019/1/layout/PeoplePortraitsList"/>
    <dgm:cxn modelId="{5C9EFF8C-CE42-4D7B-8467-59284F467FE7}" type="presParOf" srcId="{D3B24343-8C53-41AC-99C7-645CBBF0A667}" destId="{88974691-DAA4-4C9A-AE59-039B893D6D9B}" srcOrd="4" destOrd="0" presId="urn:microsoft.com/office/officeart/2019/1/layout/PeoplePortraitsList"/>
    <dgm:cxn modelId="{4B709417-142D-4B64-954C-C60878DE3E7E}" type="presParOf" srcId="{D3B24343-8C53-41AC-99C7-645CBBF0A667}" destId="{9C4B32E9-670F-4A25-85EC-5B9B4B333B7D}" srcOrd="5" destOrd="0" presId="urn:microsoft.com/office/officeart/2019/1/layout/PeoplePortraitsList"/>
    <dgm:cxn modelId="{2C0E0AD8-9CDD-4AC0-A839-5957C8DCC369}" type="presParOf" srcId="{D3B24343-8C53-41AC-99C7-645CBBF0A667}" destId="{13EAE231-91B1-4B97-9BD1-347E090D0AC4}" srcOrd="6" destOrd="0" presId="urn:microsoft.com/office/officeart/2019/1/layout/PeoplePortraitsList"/>
    <dgm:cxn modelId="{AC506085-9E0A-4B38-BF2B-4C7834C4F9A7}" type="presParOf" srcId="{BF30E86D-EAFC-44CE-B56C-D7C5EC7742F3}" destId="{A11F812E-9D3E-4057-9F00-E5F0E5444C68}" srcOrd="1" destOrd="0" presId="urn:microsoft.com/office/officeart/2019/1/layout/PeoplePortraitsList"/>
    <dgm:cxn modelId="{CE741D0C-8DA6-4DDC-8547-15A9ADD8585E}" type="presParOf" srcId="{BF30E86D-EAFC-44CE-B56C-D7C5EC7742F3}" destId="{D3E8F97D-57B8-4943-8B0F-40284FB19385}" srcOrd="2" destOrd="0" presId="urn:microsoft.com/office/officeart/2019/1/layout/PeoplePortraitsList"/>
    <dgm:cxn modelId="{CCE7EFF9-4220-4DE2-B136-302EBBBD8021}" type="presParOf" srcId="{D3E8F97D-57B8-4943-8B0F-40284FB19385}" destId="{EE999E4E-435C-4027-A50F-FEAFEB0B3BA2}" srcOrd="0" destOrd="0" presId="urn:microsoft.com/office/officeart/2019/1/layout/PeoplePortraitsList"/>
    <dgm:cxn modelId="{64395AAA-5C46-46D6-BF81-90349F4447AA}" type="presParOf" srcId="{D3E8F97D-57B8-4943-8B0F-40284FB19385}" destId="{AE0991CE-B772-49B6-82E2-175D42131C13}" srcOrd="1" destOrd="0" presId="urn:microsoft.com/office/officeart/2019/1/layout/PeoplePortraitsList"/>
    <dgm:cxn modelId="{B561CC54-9322-4570-A144-168DEAAFC9D4}" type="presParOf" srcId="{D3E8F97D-57B8-4943-8B0F-40284FB19385}" destId="{CEE9B537-94A6-4417-BB5B-947D5A6CF1AC}" srcOrd="2" destOrd="0" presId="urn:microsoft.com/office/officeart/2019/1/layout/PeoplePortraitsList"/>
    <dgm:cxn modelId="{C88C2D2E-28C9-4738-A142-44738854A81A}" type="presParOf" srcId="{D3E8F97D-57B8-4943-8B0F-40284FB19385}" destId="{BEACC065-22AB-4213-99A2-232DA38089F6}" srcOrd="3" destOrd="0" presId="urn:microsoft.com/office/officeart/2019/1/layout/PeoplePortraitsList"/>
    <dgm:cxn modelId="{76CA9949-2E00-47FE-B010-296D6204A6CA}" type="presParOf" srcId="{D3E8F97D-57B8-4943-8B0F-40284FB19385}" destId="{28819BE5-11B8-486E-8180-92AB48066431}" srcOrd="4" destOrd="0" presId="urn:microsoft.com/office/officeart/2019/1/layout/PeoplePortraitsList"/>
    <dgm:cxn modelId="{0C4017B4-F058-4511-A56D-7B8380A16133}" type="presParOf" srcId="{D3E8F97D-57B8-4943-8B0F-40284FB19385}" destId="{15A0F3F4-001F-489D-BAB2-823F5DA1523F}" srcOrd="5" destOrd="0" presId="urn:microsoft.com/office/officeart/2019/1/layout/PeoplePortraitsList"/>
    <dgm:cxn modelId="{F77D77D0-841C-43EF-88A8-05F38757BA08}" type="presParOf" srcId="{D3E8F97D-57B8-4943-8B0F-40284FB19385}" destId="{DBF5B90D-3B33-4309-96F8-DEAEB5C36232}" srcOrd="6" destOrd="0" presId="urn:microsoft.com/office/officeart/2019/1/layout/PeoplePortraitsList"/>
    <dgm:cxn modelId="{3A4BB4CF-1B01-4C38-A569-F44B54F2AFDA}" type="presParOf" srcId="{BF30E86D-EAFC-44CE-B56C-D7C5EC7742F3}" destId="{86AD1421-93A7-48B4-A97E-2BE1620B1E12}" srcOrd="3" destOrd="0" presId="urn:microsoft.com/office/officeart/2019/1/layout/PeoplePortraitsList"/>
    <dgm:cxn modelId="{68FF4AA9-B3D5-4303-AF44-83C3BCDC3498}" type="presParOf" srcId="{BF30E86D-EAFC-44CE-B56C-D7C5EC7742F3}" destId="{E3F7CCBE-CBF6-426F-A3B4-E4F3735D3071}" srcOrd="4" destOrd="0" presId="urn:microsoft.com/office/officeart/2019/1/layout/PeoplePortraitsList"/>
    <dgm:cxn modelId="{2DD8D982-79FC-4971-89F5-01840CFDBC3A}" type="presParOf" srcId="{E3F7CCBE-CBF6-426F-A3B4-E4F3735D3071}" destId="{09D3AA3B-3B13-4B15-A37A-72136D4C5DFB}" srcOrd="0" destOrd="0" presId="urn:microsoft.com/office/officeart/2019/1/layout/PeoplePortraitsList"/>
    <dgm:cxn modelId="{76832188-7BF7-47BB-8399-7B9E4D8FE451}" type="presParOf" srcId="{E3F7CCBE-CBF6-426F-A3B4-E4F3735D3071}" destId="{E2A42FB0-E5D8-4269-825F-C9A2BF3EB419}" srcOrd="1" destOrd="0" presId="urn:microsoft.com/office/officeart/2019/1/layout/PeoplePortraitsList"/>
    <dgm:cxn modelId="{F49815AC-D1EF-4AE2-8BA8-DF3983840FA4}" type="presParOf" srcId="{E3F7CCBE-CBF6-426F-A3B4-E4F3735D3071}" destId="{393AB837-114E-4649-BFB6-AC63537AD815}" srcOrd="2" destOrd="0" presId="urn:microsoft.com/office/officeart/2019/1/layout/PeoplePortraitsList"/>
    <dgm:cxn modelId="{B27A4DE1-BF83-4A2B-A27E-DF108FEB92FC}" type="presParOf" srcId="{E3F7CCBE-CBF6-426F-A3B4-E4F3735D3071}" destId="{38FF52D3-8C5F-4269-AD2E-5EB957281A1B}" srcOrd="3" destOrd="0" presId="urn:microsoft.com/office/officeart/2019/1/layout/PeoplePortraitsList"/>
    <dgm:cxn modelId="{270ED41D-F771-46A5-BE67-33EA7B36F3CA}" type="presParOf" srcId="{E3F7CCBE-CBF6-426F-A3B4-E4F3735D3071}" destId="{F418DBC9-1660-496F-BE5F-3808B88F0B54}" srcOrd="4" destOrd="0" presId="urn:microsoft.com/office/officeart/2019/1/layout/PeoplePortraitsList"/>
    <dgm:cxn modelId="{29F552C6-9B53-45E7-A987-7C0BD21B172A}" type="presParOf" srcId="{E3F7CCBE-CBF6-426F-A3B4-E4F3735D3071}" destId="{010D7A99-06A7-4020-8965-A136D2CFB633}" srcOrd="5" destOrd="0" presId="urn:microsoft.com/office/officeart/2019/1/layout/PeoplePortraitsList"/>
    <dgm:cxn modelId="{391F2518-ED68-43BA-8DDE-A4E1A96C222B}" type="presParOf" srcId="{E3F7CCBE-CBF6-426F-A3B4-E4F3735D3071}" destId="{024D0E35-3074-4C5F-BEDF-81C955868958}" srcOrd="6" destOrd="0" presId="urn:microsoft.com/office/officeart/2019/1/layout/PeoplePortraitsList"/>
    <dgm:cxn modelId="{95217322-8554-4A6E-B79F-9F2AB0DF997D}" type="presParOf" srcId="{BF30E86D-EAFC-44CE-B56C-D7C5EC7742F3}" destId="{15CDE788-D6E5-4566-ABF0-390F7375B6FC}" srcOrd="5" destOrd="0" presId="urn:microsoft.com/office/officeart/2019/1/layout/PeoplePortraitsList"/>
    <dgm:cxn modelId="{BE281875-251F-46BD-8EB1-91AEE5C7D556}" type="presParOf" srcId="{BF30E86D-EAFC-44CE-B56C-D7C5EC7742F3}" destId="{160ADC04-709C-40F9-B0B2-4B4112142D88}" srcOrd="6" destOrd="0" presId="urn:microsoft.com/office/officeart/2019/1/layout/PeoplePortraitsList"/>
    <dgm:cxn modelId="{BE7ECF29-2F35-46EB-BE45-FD25F928453E}" type="presParOf" srcId="{160ADC04-709C-40F9-B0B2-4B4112142D88}" destId="{D724E88A-5D83-4EAF-85AD-F4A239A09EE3}" srcOrd="0" destOrd="0" presId="urn:microsoft.com/office/officeart/2019/1/layout/PeoplePortraitsList"/>
    <dgm:cxn modelId="{EA1AE8A9-7174-42B7-93D1-4756C21AA8E8}" type="presParOf" srcId="{160ADC04-709C-40F9-B0B2-4B4112142D88}" destId="{508CC0E6-B92B-4824-8642-E0B0EDEDEEB1}" srcOrd="1" destOrd="0" presId="urn:microsoft.com/office/officeart/2019/1/layout/PeoplePortraitsList"/>
    <dgm:cxn modelId="{6FAE9499-648F-444E-AF10-C96B5947CF40}" type="presParOf" srcId="{160ADC04-709C-40F9-B0B2-4B4112142D88}" destId="{5572AC01-B81C-447F-BF36-5A2111726E1F}" srcOrd="2" destOrd="0" presId="urn:microsoft.com/office/officeart/2019/1/layout/PeoplePortraitsList"/>
    <dgm:cxn modelId="{6CD24C1B-0D10-421E-BDA7-9F2C78B43182}" type="presParOf" srcId="{160ADC04-709C-40F9-B0B2-4B4112142D88}" destId="{823904AD-B991-4C35-B92A-79B40E562773}" srcOrd="3" destOrd="0" presId="urn:microsoft.com/office/officeart/2019/1/layout/PeoplePortraitsList"/>
    <dgm:cxn modelId="{1D5643BC-E1BB-47C4-BFE9-DF06AF99E07C}" type="presParOf" srcId="{160ADC04-709C-40F9-B0B2-4B4112142D88}" destId="{0AC4375A-928E-424A-B5E3-5DE9ED3DFDAD}" srcOrd="4" destOrd="0" presId="urn:microsoft.com/office/officeart/2019/1/layout/PeoplePortraitsList"/>
    <dgm:cxn modelId="{808E5AE5-4499-4EF9-99AA-601C3CA6809F}" type="presParOf" srcId="{160ADC04-709C-40F9-B0B2-4B4112142D88}" destId="{B75FD10B-8883-4E1E-81FB-D3CBABF9C8D7}" srcOrd="5" destOrd="0" presId="urn:microsoft.com/office/officeart/2019/1/layout/PeoplePortraitsList"/>
    <dgm:cxn modelId="{E26C04C2-C856-4B78-88B5-E5E08005B099}" type="presParOf" srcId="{160ADC04-709C-40F9-B0B2-4B4112142D88}" destId="{EA0FDA4C-A65B-4130-823E-DC2B151E8B1E}" srcOrd="6" destOrd="0" presId="urn:microsoft.com/office/officeart/2019/1/layout/PeoplePortraitsList"/>
    <dgm:cxn modelId="{063E99FB-CD63-4FC1-BCE6-D7B2CB50AFB7}" type="presParOf" srcId="{BF30E86D-EAFC-44CE-B56C-D7C5EC7742F3}" destId="{76041E39-53AB-427C-A19E-0451E8B7F86C}" srcOrd="7" destOrd="0" presId="urn:microsoft.com/office/officeart/2019/1/layout/PeoplePortraitsList"/>
    <dgm:cxn modelId="{F90D7538-B157-4F59-AA1D-749A8FDDDC32}" type="presParOf" srcId="{BF30E86D-EAFC-44CE-B56C-D7C5EC7742F3}" destId="{8B8CA912-9321-4C99-BE87-A0F76E5C95A0}" srcOrd="8" destOrd="0" presId="urn:microsoft.com/office/officeart/2019/1/layout/PeoplePortraitsList"/>
    <dgm:cxn modelId="{A3A0B549-CB99-46ED-BDE3-38E0043F348B}" type="presParOf" srcId="{8B8CA912-9321-4C99-BE87-A0F76E5C95A0}" destId="{C13FA3CE-4ECF-4F8C-9F54-6D28E572A316}" srcOrd="0" destOrd="0" presId="urn:microsoft.com/office/officeart/2019/1/layout/PeoplePortraitsList"/>
    <dgm:cxn modelId="{65B1C0F7-637F-4C5D-9D9D-D285DAB7FD94}" type="presParOf" srcId="{8B8CA912-9321-4C99-BE87-A0F76E5C95A0}" destId="{64524C47-79DE-4B44-AC1F-905969F4F98B}" srcOrd="1" destOrd="0" presId="urn:microsoft.com/office/officeart/2019/1/layout/PeoplePortraitsList"/>
    <dgm:cxn modelId="{9AC7187D-672A-4257-9410-7BD50BDCE62C}" type="presParOf" srcId="{8B8CA912-9321-4C99-BE87-A0F76E5C95A0}" destId="{6EBE2FFD-5B2D-401A-97F0-2887ACC4A208}" srcOrd="2" destOrd="0" presId="urn:microsoft.com/office/officeart/2019/1/layout/PeoplePortraitsList"/>
    <dgm:cxn modelId="{A62BE052-92C6-48F5-8B20-974DD0CC4D37}" type="presParOf" srcId="{8B8CA912-9321-4C99-BE87-A0F76E5C95A0}" destId="{9A15C6ED-88DE-4C20-89DB-2E731BFC6182}" srcOrd="3" destOrd="0" presId="urn:microsoft.com/office/officeart/2019/1/layout/PeoplePortraitsList"/>
    <dgm:cxn modelId="{6EBA5214-65E1-4F64-ADC7-F0C14BD508E6}" type="presParOf" srcId="{8B8CA912-9321-4C99-BE87-A0F76E5C95A0}" destId="{93ADA23F-17F6-4227-949E-F2F052668F35}" srcOrd="4" destOrd="0" presId="urn:microsoft.com/office/officeart/2019/1/layout/PeoplePortraitsList"/>
    <dgm:cxn modelId="{76D7496B-3DBF-4055-9ED7-182D38C27676}" type="presParOf" srcId="{8B8CA912-9321-4C99-BE87-A0F76E5C95A0}" destId="{3E8BA053-1910-4D15-B967-824384FF58D9}" srcOrd="5" destOrd="0" presId="urn:microsoft.com/office/officeart/2019/1/layout/PeoplePortraitsList"/>
    <dgm:cxn modelId="{B82C8732-5B47-47D5-84EE-75A6181BE858}" type="presParOf" srcId="{8B8CA912-9321-4C99-BE87-A0F76E5C95A0}" destId="{D29A0271-8744-4347-9F06-1ED50E78DDFB}"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0074C-CD95-4D96-A0BC-41E17C10A63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A4CA3A0-C60D-409C-A238-BD18C8E3CEDA}">
      <dgm:prSet phldrT="[Text]" phldr="0" custT="1"/>
      <dgm:spPr/>
      <dgm:t>
        <a:bodyPr/>
        <a:lstStyle/>
        <a:p>
          <a:r>
            <a:rPr lang="en-US" sz="2800" dirty="0">
              <a:latin typeface="+mj-lt"/>
            </a:rPr>
            <a:t>Clean CSV Files</a:t>
          </a:r>
        </a:p>
      </dgm:t>
    </dgm:pt>
    <dgm:pt modelId="{AB21B411-D689-4756-9B2F-2C2AF11BE819}" type="parTrans" cxnId="{68A93DC5-436D-4276-9A21-DF68CEB42BE5}">
      <dgm:prSet/>
      <dgm:spPr/>
      <dgm:t>
        <a:bodyPr/>
        <a:lstStyle/>
        <a:p>
          <a:endParaRPr lang="en-US"/>
        </a:p>
      </dgm:t>
    </dgm:pt>
    <dgm:pt modelId="{A106C92C-0FC9-4FE9-AA36-A6F8685E9C9D}" type="sibTrans" cxnId="{68A93DC5-436D-4276-9A21-DF68CEB42BE5}">
      <dgm:prSet/>
      <dgm:spPr/>
      <dgm:t>
        <a:bodyPr/>
        <a:lstStyle/>
        <a:p>
          <a:endParaRPr lang="en-US"/>
        </a:p>
      </dgm:t>
    </dgm:pt>
    <dgm:pt modelId="{43DA1502-88F6-41BB-ADA4-ACA3DE461E44}">
      <dgm:prSet phldrT="[Text]" custT="1"/>
      <dgm:spPr/>
      <dgm:t>
        <a:bodyPr/>
        <a:lstStyle/>
        <a:p>
          <a:pPr marL="0">
            <a:lnSpc>
              <a:spcPct val="100000"/>
            </a:lnSpc>
            <a:buFont typeface="Arial" panose="020B0604020202020204" pitchFamily="34" charset="0"/>
            <a:buNone/>
          </a:pPr>
          <a:r>
            <a:rPr lang="en-US" sz="1600" b="0" i="0" dirty="0"/>
            <a:t>Remove any irrelevant information to make the files more manageable. Join relevant CSV files on common categories.</a:t>
          </a:r>
          <a:endParaRPr lang="en-US" sz="1600" dirty="0"/>
        </a:p>
      </dgm:t>
    </dgm:pt>
    <dgm:pt modelId="{24619550-9CD2-4B5F-BBDD-7059E7E9811B}" type="parTrans" cxnId="{D64BAA71-8E11-4A93-B837-7A871CFA09DD}">
      <dgm:prSet/>
      <dgm:spPr/>
      <dgm:t>
        <a:bodyPr/>
        <a:lstStyle/>
        <a:p>
          <a:endParaRPr lang="en-US"/>
        </a:p>
      </dgm:t>
    </dgm:pt>
    <dgm:pt modelId="{C9307F4C-C09F-45FB-8CB6-9FBFF2A01131}" type="sibTrans" cxnId="{D64BAA71-8E11-4A93-B837-7A871CFA09DD}">
      <dgm:prSet/>
      <dgm:spPr/>
      <dgm:t>
        <a:bodyPr/>
        <a:lstStyle/>
        <a:p>
          <a:endParaRPr lang="en-US"/>
        </a:p>
      </dgm:t>
    </dgm:pt>
    <dgm:pt modelId="{84F8488D-ADE6-4E3C-89F8-9D2278C8490E}">
      <dgm:prSet phldrT="[Text]" phldr="0" custT="1"/>
      <dgm:spPr/>
      <dgm:t>
        <a:bodyPr/>
        <a:lstStyle/>
        <a:p>
          <a:r>
            <a:rPr lang="en-US" sz="2800" dirty="0">
              <a:latin typeface="+mj-lt"/>
            </a:rPr>
            <a:t>Visualize Data</a:t>
          </a:r>
        </a:p>
      </dgm:t>
    </dgm:pt>
    <dgm:pt modelId="{2C93A761-BBE7-42E7-8034-DD768C485569}" type="parTrans" cxnId="{9DC366E5-64ED-4450-BA6B-3B3234EF988C}">
      <dgm:prSet/>
      <dgm:spPr/>
      <dgm:t>
        <a:bodyPr/>
        <a:lstStyle/>
        <a:p>
          <a:endParaRPr lang="en-US"/>
        </a:p>
      </dgm:t>
    </dgm:pt>
    <dgm:pt modelId="{471C7804-89CA-4E03-B237-601D183366DD}" type="sibTrans" cxnId="{9DC366E5-64ED-4450-BA6B-3B3234EF988C}">
      <dgm:prSet/>
      <dgm:spPr/>
      <dgm:t>
        <a:bodyPr/>
        <a:lstStyle/>
        <a:p>
          <a:endParaRPr lang="en-US"/>
        </a:p>
      </dgm:t>
    </dgm:pt>
    <dgm:pt modelId="{4BDBF9C9-7154-4D1D-88B9-A172B3CC822D}">
      <dgm:prSet phldrT="[Text]" custT="1"/>
      <dgm:spPr/>
      <dgm:t>
        <a:bodyPr/>
        <a:lstStyle/>
        <a:p>
          <a:pPr marL="0">
            <a:lnSpc>
              <a:spcPct val="100000"/>
            </a:lnSpc>
            <a:buFont typeface="Arial" panose="020B0604020202020204" pitchFamily="34" charset="0"/>
            <a:buNone/>
          </a:pPr>
          <a:r>
            <a:rPr lang="en-US" sz="1600" dirty="0"/>
            <a:t>Graphically represent the data and observe. Take special note of any outliers, trends, or inconsistencies. </a:t>
          </a:r>
        </a:p>
      </dgm:t>
    </dgm:pt>
    <dgm:pt modelId="{7650B969-1C89-4129-833A-618BF2FB4227}" type="parTrans" cxnId="{96B7605A-F74C-4C10-B515-E2166B517AB6}">
      <dgm:prSet/>
      <dgm:spPr/>
      <dgm:t>
        <a:bodyPr/>
        <a:lstStyle/>
        <a:p>
          <a:endParaRPr lang="en-US"/>
        </a:p>
      </dgm:t>
    </dgm:pt>
    <dgm:pt modelId="{F866FFB4-154D-4A77-B7E1-49EC6C22F511}" type="sibTrans" cxnId="{96B7605A-F74C-4C10-B515-E2166B517AB6}">
      <dgm:prSet/>
      <dgm:spPr/>
      <dgm:t>
        <a:bodyPr/>
        <a:lstStyle/>
        <a:p>
          <a:endParaRPr lang="en-US"/>
        </a:p>
      </dgm:t>
    </dgm:pt>
    <dgm:pt modelId="{41DFE4AB-6788-4813-89B4-18E4445C9E9F}">
      <dgm:prSet phldrT="[Text]" custT="1"/>
      <dgm:spPr/>
      <dgm:t>
        <a:bodyPr/>
        <a:lstStyle/>
        <a:p>
          <a:pPr>
            <a:buFont typeface="Arial" panose="020B0604020202020204" pitchFamily="34" charset="0"/>
            <a:buChar char="•"/>
          </a:pPr>
          <a:r>
            <a:rPr lang="en-US" sz="2800" dirty="0">
              <a:latin typeface="+mj-lt"/>
            </a:rPr>
            <a:t>Linear Regression</a:t>
          </a:r>
        </a:p>
      </dgm:t>
    </dgm:pt>
    <dgm:pt modelId="{638F0EB7-96D8-4EBE-B475-B10A9A92B762}" type="parTrans" cxnId="{676C47D9-5A3E-45CC-B47B-3647AC53C21C}">
      <dgm:prSet/>
      <dgm:spPr/>
      <dgm:t>
        <a:bodyPr/>
        <a:lstStyle/>
        <a:p>
          <a:endParaRPr lang="en-US"/>
        </a:p>
      </dgm:t>
    </dgm:pt>
    <dgm:pt modelId="{675DD2E1-23DA-4A5E-B485-0BF376000850}" type="sibTrans" cxnId="{676C47D9-5A3E-45CC-B47B-3647AC53C21C}">
      <dgm:prSet/>
      <dgm:spPr/>
      <dgm:t>
        <a:bodyPr/>
        <a:lstStyle/>
        <a:p>
          <a:endParaRPr lang="en-US"/>
        </a:p>
      </dgm:t>
    </dgm:pt>
    <dgm:pt modelId="{00049E7E-7330-4784-A8F5-6C6FE983FEC5}">
      <dgm:prSet phldrT="[Text]" custT="1"/>
      <dgm:spPr/>
      <dgm:t>
        <a:bodyPr/>
        <a:lstStyle/>
        <a:p>
          <a:pPr>
            <a:buFont typeface="Arial" panose="020B0604020202020204" pitchFamily="34" charset="0"/>
            <a:buChar char="•"/>
          </a:pPr>
          <a:r>
            <a:rPr lang="en-US" sz="2800" dirty="0">
              <a:latin typeface="+mj-lt"/>
            </a:rPr>
            <a:t>Random Forest</a:t>
          </a:r>
        </a:p>
      </dgm:t>
    </dgm:pt>
    <dgm:pt modelId="{300A1B9F-03AC-4652-B0F5-571BF9158965}" type="parTrans" cxnId="{A5772B30-D364-4BB6-AE60-96648E30325B}">
      <dgm:prSet/>
      <dgm:spPr/>
      <dgm:t>
        <a:bodyPr/>
        <a:lstStyle/>
        <a:p>
          <a:endParaRPr lang="en-US"/>
        </a:p>
      </dgm:t>
    </dgm:pt>
    <dgm:pt modelId="{2F3003A2-4502-4CE7-BD0D-B0A2FF1912FD}" type="sibTrans" cxnId="{A5772B30-D364-4BB6-AE60-96648E30325B}">
      <dgm:prSet/>
      <dgm:spPr/>
      <dgm:t>
        <a:bodyPr/>
        <a:lstStyle/>
        <a:p>
          <a:endParaRPr lang="en-US"/>
        </a:p>
      </dgm:t>
    </dgm:pt>
    <dgm:pt modelId="{1A77F962-33CC-4996-92B2-F18542CCBA54}">
      <dgm:prSet phldrT="[Text]" custT="1"/>
      <dgm:spPr/>
      <dgm:t>
        <a:bodyPr/>
        <a:lstStyle/>
        <a:p>
          <a:pPr marL="0">
            <a:lnSpc>
              <a:spcPct val="100000"/>
            </a:lnSpc>
            <a:buFont typeface="Arial" panose="020B0604020202020204" pitchFamily="34" charset="0"/>
            <a:buNone/>
          </a:pPr>
          <a:r>
            <a:rPr lang="en-US" sz="1600" b="0" i="0" dirty="0"/>
            <a:t>Use the Random Forest module to create a best fit model mapped to our data points.  </a:t>
          </a:r>
          <a:endParaRPr lang="en-US" sz="1600" dirty="0"/>
        </a:p>
      </dgm:t>
    </dgm:pt>
    <dgm:pt modelId="{FE943018-76DB-4F97-893A-8A084B3BEF7D}" type="parTrans" cxnId="{29AEEC85-CFC2-4DC3-8CAE-1517E63D984F}">
      <dgm:prSet/>
      <dgm:spPr/>
      <dgm:t>
        <a:bodyPr/>
        <a:lstStyle/>
        <a:p>
          <a:endParaRPr lang="en-US"/>
        </a:p>
      </dgm:t>
    </dgm:pt>
    <dgm:pt modelId="{3C90C9E9-D2F0-452E-89B6-919A1A977E12}" type="sibTrans" cxnId="{29AEEC85-CFC2-4DC3-8CAE-1517E63D984F}">
      <dgm:prSet/>
      <dgm:spPr/>
      <dgm:t>
        <a:bodyPr/>
        <a:lstStyle/>
        <a:p>
          <a:endParaRPr lang="en-US"/>
        </a:p>
      </dgm:t>
    </dgm:pt>
    <dgm:pt modelId="{A994DE1F-D288-440B-9FCE-A91005EA66A5}">
      <dgm:prSet phldrT="[Text]" custT="1"/>
      <dgm:spPr/>
      <dgm:t>
        <a:bodyPr/>
        <a:lstStyle/>
        <a:p>
          <a:pPr>
            <a:buFont typeface="Arial" panose="020B0604020202020204" pitchFamily="34" charset="0"/>
            <a:buChar char="•"/>
          </a:pPr>
          <a:r>
            <a:rPr lang="en-US" sz="2800" dirty="0">
              <a:latin typeface="+mj-lt"/>
            </a:rPr>
            <a:t>Predictive Analysis</a:t>
          </a:r>
        </a:p>
      </dgm:t>
    </dgm:pt>
    <dgm:pt modelId="{7F9B5BD6-858F-45E0-AF58-BF59B7B76915}" type="parTrans" cxnId="{3413F72D-C542-4ADA-9850-BC2BF9AA223C}">
      <dgm:prSet/>
      <dgm:spPr/>
      <dgm:t>
        <a:bodyPr/>
        <a:lstStyle/>
        <a:p>
          <a:endParaRPr lang="en-US"/>
        </a:p>
      </dgm:t>
    </dgm:pt>
    <dgm:pt modelId="{FD908679-0898-45F6-A5F5-D650B1969C84}" type="sibTrans" cxnId="{3413F72D-C542-4ADA-9850-BC2BF9AA223C}">
      <dgm:prSet/>
      <dgm:spPr/>
      <dgm:t>
        <a:bodyPr/>
        <a:lstStyle/>
        <a:p>
          <a:endParaRPr lang="en-US"/>
        </a:p>
      </dgm:t>
    </dgm:pt>
    <dgm:pt modelId="{CC596B03-FECE-486E-AF13-F820A9C1AAA3}">
      <dgm:prSet phldrT="[Text]" custT="1"/>
      <dgm:spPr/>
      <dgm:t>
        <a:bodyPr/>
        <a:lstStyle/>
        <a:p>
          <a:pPr marL="0">
            <a:lnSpc>
              <a:spcPct val="100000"/>
            </a:lnSpc>
            <a:buFont typeface="Arial" panose="020B0604020202020204" pitchFamily="34" charset="0"/>
            <a:buNone/>
          </a:pPr>
          <a:r>
            <a:rPr lang="en-US" sz="1600" dirty="0"/>
            <a:t>Create expected league standings based on the model. There are many dependent variables, so even minor adjustments can cause major shifts in the results.</a:t>
          </a:r>
        </a:p>
      </dgm:t>
    </dgm:pt>
    <dgm:pt modelId="{55A88C1A-6A5E-4075-B6E8-3F7786453D8C}" type="parTrans" cxnId="{BEAE66DF-9099-4295-A8A9-9F325A5564CE}">
      <dgm:prSet/>
      <dgm:spPr/>
      <dgm:t>
        <a:bodyPr/>
        <a:lstStyle/>
        <a:p>
          <a:endParaRPr lang="en-US"/>
        </a:p>
      </dgm:t>
    </dgm:pt>
    <dgm:pt modelId="{80572CB8-169E-4BC7-A5A5-5928D71620EF}" type="sibTrans" cxnId="{BEAE66DF-9099-4295-A8A9-9F325A5564CE}">
      <dgm:prSet/>
      <dgm:spPr/>
      <dgm:t>
        <a:bodyPr/>
        <a:lstStyle/>
        <a:p>
          <a:endParaRPr lang="en-US"/>
        </a:p>
      </dgm:t>
    </dgm:pt>
    <dgm:pt modelId="{9CD8D69D-413E-4A69-A6C7-EAD13DE2D766}">
      <dgm:prSet phldrT="[Text]" custT="1"/>
      <dgm:spPr/>
      <dgm:t>
        <a:bodyPr/>
        <a:lstStyle/>
        <a:p>
          <a:pPr marL="0">
            <a:lnSpc>
              <a:spcPct val="100000"/>
            </a:lnSpc>
            <a:buFont typeface="Arial" panose="020B0604020202020204" pitchFamily="34" charset="0"/>
            <a:buNone/>
          </a:pPr>
          <a:r>
            <a:rPr lang="en-US" sz="1600" dirty="0"/>
            <a:t>Once the data is well represented, perform linear regressions on various metrics to quantitatively define any significant observations. </a:t>
          </a:r>
        </a:p>
      </dgm:t>
    </dgm:pt>
    <dgm:pt modelId="{815D42A5-4BE7-44B5-9FB8-C983E8505C14}" type="sibTrans" cxnId="{6D0167EA-F321-4BF0-91DB-B2CF92AA8C9B}">
      <dgm:prSet/>
      <dgm:spPr/>
      <dgm:t>
        <a:bodyPr/>
        <a:lstStyle/>
        <a:p>
          <a:endParaRPr lang="en-US"/>
        </a:p>
      </dgm:t>
    </dgm:pt>
    <dgm:pt modelId="{C583E2EA-6441-4014-B1C2-53942E082306}" type="parTrans" cxnId="{6D0167EA-F321-4BF0-91DB-B2CF92AA8C9B}">
      <dgm:prSet/>
      <dgm:spPr/>
      <dgm:t>
        <a:bodyPr/>
        <a:lstStyle/>
        <a:p>
          <a:endParaRPr lang="en-US"/>
        </a:p>
      </dgm:t>
    </dgm:pt>
    <dgm:pt modelId="{5FEDAFA0-9B9E-4637-9C78-2E9AE9E3427E}" type="pres">
      <dgm:prSet presAssocID="{89F0074C-CD95-4D96-A0BC-41E17C10A63E}" presName="Name0" presStyleCnt="0">
        <dgm:presLayoutVars>
          <dgm:dir/>
          <dgm:animLvl val="lvl"/>
          <dgm:resizeHandles val="exact"/>
        </dgm:presLayoutVars>
      </dgm:prSet>
      <dgm:spPr/>
    </dgm:pt>
    <dgm:pt modelId="{2782B8EC-FD3F-4818-A95D-C67980F26497}" type="pres">
      <dgm:prSet presAssocID="{BA4CA3A0-C60D-409C-A238-BD18C8E3CEDA}" presName="composite" presStyleCnt="0"/>
      <dgm:spPr/>
    </dgm:pt>
    <dgm:pt modelId="{AFF01C75-BFE5-4EEE-9EDF-01EE647281A2}" type="pres">
      <dgm:prSet presAssocID="{BA4CA3A0-C60D-409C-A238-BD18C8E3CEDA}" presName="parTx" presStyleLbl="alignNode1" presStyleIdx="0" presStyleCnt="5">
        <dgm:presLayoutVars>
          <dgm:chMax val="0"/>
          <dgm:chPref val="0"/>
          <dgm:bulletEnabled val="1"/>
        </dgm:presLayoutVars>
      </dgm:prSet>
      <dgm:spPr/>
    </dgm:pt>
    <dgm:pt modelId="{45CD22F7-2BC0-4C54-B0D5-7F381BF45A76}" type="pres">
      <dgm:prSet presAssocID="{BA4CA3A0-C60D-409C-A238-BD18C8E3CEDA}" presName="desTx" presStyleLbl="alignAccFollowNode1" presStyleIdx="0" presStyleCnt="5">
        <dgm:presLayoutVars>
          <dgm:bulletEnabled val="1"/>
        </dgm:presLayoutVars>
      </dgm:prSet>
      <dgm:spPr/>
    </dgm:pt>
    <dgm:pt modelId="{81F401B9-EC7A-43F6-BE53-64E6C7C5AD3C}" type="pres">
      <dgm:prSet presAssocID="{A106C92C-0FC9-4FE9-AA36-A6F8685E9C9D}" presName="space" presStyleCnt="0"/>
      <dgm:spPr/>
    </dgm:pt>
    <dgm:pt modelId="{2F492C0E-DC92-4D32-B9D2-583528FF758D}" type="pres">
      <dgm:prSet presAssocID="{84F8488D-ADE6-4E3C-89F8-9D2278C8490E}" presName="composite" presStyleCnt="0"/>
      <dgm:spPr/>
    </dgm:pt>
    <dgm:pt modelId="{EA261386-0CBB-4C34-B42F-E150678D9C06}" type="pres">
      <dgm:prSet presAssocID="{84F8488D-ADE6-4E3C-89F8-9D2278C8490E}" presName="parTx" presStyleLbl="alignNode1" presStyleIdx="1" presStyleCnt="5">
        <dgm:presLayoutVars>
          <dgm:chMax val="0"/>
          <dgm:chPref val="0"/>
          <dgm:bulletEnabled val="1"/>
        </dgm:presLayoutVars>
      </dgm:prSet>
      <dgm:spPr/>
    </dgm:pt>
    <dgm:pt modelId="{0897E450-147D-4359-8F67-7B12FAF8A274}" type="pres">
      <dgm:prSet presAssocID="{84F8488D-ADE6-4E3C-89F8-9D2278C8490E}" presName="desTx" presStyleLbl="alignAccFollowNode1" presStyleIdx="1" presStyleCnt="5">
        <dgm:presLayoutVars>
          <dgm:bulletEnabled val="1"/>
        </dgm:presLayoutVars>
      </dgm:prSet>
      <dgm:spPr/>
    </dgm:pt>
    <dgm:pt modelId="{76005ECB-79DC-4016-A50C-48164D7C5C0F}" type="pres">
      <dgm:prSet presAssocID="{471C7804-89CA-4E03-B237-601D183366DD}" presName="space" presStyleCnt="0"/>
      <dgm:spPr/>
    </dgm:pt>
    <dgm:pt modelId="{91A692B6-CE8D-486B-B49A-D0E3E5532DED}" type="pres">
      <dgm:prSet presAssocID="{41DFE4AB-6788-4813-89B4-18E4445C9E9F}" presName="composite" presStyleCnt="0"/>
      <dgm:spPr/>
    </dgm:pt>
    <dgm:pt modelId="{3FF758F5-8414-4821-9708-4556B66B9BE4}" type="pres">
      <dgm:prSet presAssocID="{41DFE4AB-6788-4813-89B4-18E4445C9E9F}" presName="parTx" presStyleLbl="alignNode1" presStyleIdx="2" presStyleCnt="5" custScaleX="114754">
        <dgm:presLayoutVars>
          <dgm:chMax val="0"/>
          <dgm:chPref val="0"/>
          <dgm:bulletEnabled val="1"/>
        </dgm:presLayoutVars>
      </dgm:prSet>
      <dgm:spPr/>
    </dgm:pt>
    <dgm:pt modelId="{1370F629-ED9C-446C-83FD-0A0C177A63AA}" type="pres">
      <dgm:prSet presAssocID="{41DFE4AB-6788-4813-89B4-18E4445C9E9F}" presName="desTx" presStyleLbl="alignAccFollowNode1" presStyleIdx="2" presStyleCnt="5" custScaleX="114285">
        <dgm:presLayoutVars>
          <dgm:bulletEnabled val="1"/>
        </dgm:presLayoutVars>
      </dgm:prSet>
      <dgm:spPr/>
    </dgm:pt>
    <dgm:pt modelId="{8591BAA5-0569-4EC0-8DF6-C5A5C250BAF0}" type="pres">
      <dgm:prSet presAssocID="{675DD2E1-23DA-4A5E-B485-0BF376000850}" presName="space" presStyleCnt="0"/>
      <dgm:spPr/>
    </dgm:pt>
    <dgm:pt modelId="{1A95C48A-9853-4A27-83C6-174E72000376}" type="pres">
      <dgm:prSet presAssocID="{00049E7E-7330-4784-A8F5-6C6FE983FEC5}" presName="composite" presStyleCnt="0"/>
      <dgm:spPr/>
    </dgm:pt>
    <dgm:pt modelId="{1B522A00-4193-4050-BA4E-51723F867B10}" type="pres">
      <dgm:prSet presAssocID="{00049E7E-7330-4784-A8F5-6C6FE983FEC5}" presName="parTx" presStyleLbl="alignNode1" presStyleIdx="3" presStyleCnt="5">
        <dgm:presLayoutVars>
          <dgm:chMax val="0"/>
          <dgm:chPref val="0"/>
          <dgm:bulletEnabled val="1"/>
        </dgm:presLayoutVars>
      </dgm:prSet>
      <dgm:spPr/>
    </dgm:pt>
    <dgm:pt modelId="{602FF8D8-728D-4A98-99E2-D4BE66C4E4D7}" type="pres">
      <dgm:prSet presAssocID="{00049E7E-7330-4784-A8F5-6C6FE983FEC5}" presName="desTx" presStyleLbl="alignAccFollowNode1" presStyleIdx="3" presStyleCnt="5">
        <dgm:presLayoutVars>
          <dgm:bulletEnabled val="1"/>
        </dgm:presLayoutVars>
      </dgm:prSet>
      <dgm:spPr/>
    </dgm:pt>
    <dgm:pt modelId="{F0327F17-854B-4C63-90AA-B10AC0AD7142}" type="pres">
      <dgm:prSet presAssocID="{2F3003A2-4502-4CE7-BD0D-B0A2FF1912FD}" presName="space" presStyleCnt="0"/>
      <dgm:spPr/>
    </dgm:pt>
    <dgm:pt modelId="{90A67EE2-D02F-4227-8F40-3EE90422ADF5}" type="pres">
      <dgm:prSet presAssocID="{A994DE1F-D288-440B-9FCE-A91005EA66A5}" presName="composite" presStyleCnt="0"/>
      <dgm:spPr/>
    </dgm:pt>
    <dgm:pt modelId="{9CB1B6D5-2487-4F66-83D3-ECDB2031C054}" type="pres">
      <dgm:prSet presAssocID="{A994DE1F-D288-440B-9FCE-A91005EA66A5}" presName="parTx" presStyleLbl="alignNode1" presStyleIdx="4" presStyleCnt="5">
        <dgm:presLayoutVars>
          <dgm:chMax val="0"/>
          <dgm:chPref val="0"/>
          <dgm:bulletEnabled val="1"/>
        </dgm:presLayoutVars>
      </dgm:prSet>
      <dgm:spPr/>
    </dgm:pt>
    <dgm:pt modelId="{1A463B37-170F-4BBD-A144-351169A791A2}" type="pres">
      <dgm:prSet presAssocID="{A994DE1F-D288-440B-9FCE-A91005EA66A5}" presName="desTx" presStyleLbl="alignAccFollowNode1" presStyleIdx="4" presStyleCnt="5">
        <dgm:presLayoutVars>
          <dgm:bulletEnabled val="1"/>
        </dgm:presLayoutVars>
      </dgm:prSet>
      <dgm:spPr/>
    </dgm:pt>
  </dgm:ptLst>
  <dgm:cxnLst>
    <dgm:cxn modelId="{06107511-A458-41FA-9D5B-B0D6CF27D991}" type="presOf" srcId="{89F0074C-CD95-4D96-A0BC-41E17C10A63E}" destId="{5FEDAFA0-9B9E-4637-9C78-2E9AE9E3427E}" srcOrd="0" destOrd="0" presId="urn:microsoft.com/office/officeart/2005/8/layout/hList1"/>
    <dgm:cxn modelId="{559FD416-7CA5-4198-B236-E42253485A8B}" type="presOf" srcId="{9CD8D69D-413E-4A69-A6C7-EAD13DE2D766}" destId="{1370F629-ED9C-446C-83FD-0A0C177A63AA}" srcOrd="0" destOrd="0" presId="urn:microsoft.com/office/officeart/2005/8/layout/hList1"/>
    <dgm:cxn modelId="{3413F72D-C542-4ADA-9850-BC2BF9AA223C}" srcId="{89F0074C-CD95-4D96-A0BC-41E17C10A63E}" destId="{A994DE1F-D288-440B-9FCE-A91005EA66A5}" srcOrd="4" destOrd="0" parTransId="{7F9B5BD6-858F-45E0-AF58-BF59B7B76915}" sibTransId="{FD908679-0898-45F6-A5F5-D650B1969C84}"/>
    <dgm:cxn modelId="{A5772B30-D364-4BB6-AE60-96648E30325B}" srcId="{89F0074C-CD95-4D96-A0BC-41E17C10A63E}" destId="{00049E7E-7330-4784-A8F5-6C6FE983FEC5}" srcOrd="3" destOrd="0" parTransId="{300A1B9F-03AC-4652-B0F5-571BF9158965}" sibTransId="{2F3003A2-4502-4CE7-BD0D-B0A2FF1912FD}"/>
    <dgm:cxn modelId="{D76FCC4A-9662-43C2-8ED6-C2AFACDEE791}" type="presOf" srcId="{CC596B03-FECE-486E-AF13-F820A9C1AAA3}" destId="{1A463B37-170F-4BBD-A144-351169A791A2}" srcOrd="0" destOrd="0" presId="urn:microsoft.com/office/officeart/2005/8/layout/hList1"/>
    <dgm:cxn modelId="{BD43BE4F-682B-4A8B-BC50-36E2B994BEB6}" type="presOf" srcId="{4BDBF9C9-7154-4D1D-88B9-A172B3CC822D}" destId="{0897E450-147D-4359-8F67-7B12FAF8A274}" srcOrd="0" destOrd="0" presId="urn:microsoft.com/office/officeart/2005/8/layout/hList1"/>
    <dgm:cxn modelId="{1C440F51-DA1B-4FF5-B872-55C8E918D6C4}" type="presOf" srcId="{41DFE4AB-6788-4813-89B4-18E4445C9E9F}" destId="{3FF758F5-8414-4821-9708-4556B66B9BE4}" srcOrd="0" destOrd="0" presId="urn:microsoft.com/office/officeart/2005/8/layout/hList1"/>
    <dgm:cxn modelId="{D64BAA71-8E11-4A93-B837-7A871CFA09DD}" srcId="{BA4CA3A0-C60D-409C-A238-BD18C8E3CEDA}" destId="{43DA1502-88F6-41BB-ADA4-ACA3DE461E44}" srcOrd="0" destOrd="0" parTransId="{24619550-9CD2-4B5F-BBDD-7059E7E9811B}" sibTransId="{C9307F4C-C09F-45FB-8CB6-9FBFF2A01131}"/>
    <dgm:cxn modelId="{96B7605A-F74C-4C10-B515-E2166B517AB6}" srcId="{84F8488D-ADE6-4E3C-89F8-9D2278C8490E}" destId="{4BDBF9C9-7154-4D1D-88B9-A172B3CC822D}" srcOrd="0" destOrd="0" parTransId="{7650B969-1C89-4129-833A-618BF2FB4227}" sibTransId="{F866FFB4-154D-4A77-B7E1-49EC6C22F511}"/>
    <dgm:cxn modelId="{B1FF8F7F-E621-487F-BC04-4DE43148E7A1}" type="presOf" srcId="{A994DE1F-D288-440B-9FCE-A91005EA66A5}" destId="{9CB1B6D5-2487-4F66-83D3-ECDB2031C054}" srcOrd="0" destOrd="0" presId="urn:microsoft.com/office/officeart/2005/8/layout/hList1"/>
    <dgm:cxn modelId="{29AEEC85-CFC2-4DC3-8CAE-1517E63D984F}" srcId="{00049E7E-7330-4784-A8F5-6C6FE983FEC5}" destId="{1A77F962-33CC-4996-92B2-F18542CCBA54}" srcOrd="0" destOrd="0" parTransId="{FE943018-76DB-4F97-893A-8A084B3BEF7D}" sibTransId="{3C90C9E9-D2F0-452E-89B6-919A1A977E12}"/>
    <dgm:cxn modelId="{AA6AD689-6C9E-4AE8-A499-CE5C59CD6DFD}" type="presOf" srcId="{84F8488D-ADE6-4E3C-89F8-9D2278C8490E}" destId="{EA261386-0CBB-4C34-B42F-E150678D9C06}" srcOrd="0" destOrd="0" presId="urn:microsoft.com/office/officeart/2005/8/layout/hList1"/>
    <dgm:cxn modelId="{68A93DC5-436D-4276-9A21-DF68CEB42BE5}" srcId="{89F0074C-CD95-4D96-A0BC-41E17C10A63E}" destId="{BA4CA3A0-C60D-409C-A238-BD18C8E3CEDA}" srcOrd="0" destOrd="0" parTransId="{AB21B411-D689-4756-9B2F-2C2AF11BE819}" sibTransId="{A106C92C-0FC9-4FE9-AA36-A6F8685E9C9D}"/>
    <dgm:cxn modelId="{D0C69CC5-8D50-48DB-854A-A57B35B79EB2}" type="presOf" srcId="{00049E7E-7330-4784-A8F5-6C6FE983FEC5}" destId="{1B522A00-4193-4050-BA4E-51723F867B10}" srcOrd="0" destOrd="0" presId="urn:microsoft.com/office/officeart/2005/8/layout/hList1"/>
    <dgm:cxn modelId="{EC9261C8-185A-47DF-8813-3427001462A0}" type="presOf" srcId="{1A77F962-33CC-4996-92B2-F18542CCBA54}" destId="{602FF8D8-728D-4A98-99E2-D4BE66C4E4D7}" srcOrd="0" destOrd="0" presId="urn:microsoft.com/office/officeart/2005/8/layout/hList1"/>
    <dgm:cxn modelId="{676C47D9-5A3E-45CC-B47B-3647AC53C21C}" srcId="{89F0074C-CD95-4D96-A0BC-41E17C10A63E}" destId="{41DFE4AB-6788-4813-89B4-18E4445C9E9F}" srcOrd="2" destOrd="0" parTransId="{638F0EB7-96D8-4EBE-B475-B10A9A92B762}" sibTransId="{675DD2E1-23DA-4A5E-B485-0BF376000850}"/>
    <dgm:cxn modelId="{9F23B4DB-505B-428C-9797-91F04AE34F03}" type="presOf" srcId="{BA4CA3A0-C60D-409C-A238-BD18C8E3CEDA}" destId="{AFF01C75-BFE5-4EEE-9EDF-01EE647281A2}" srcOrd="0" destOrd="0" presId="urn:microsoft.com/office/officeart/2005/8/layout/hList1"/>
    <dgm:cxn modelId="{BEAE66DF-9099-4295-A8A9-9F325A5564CE}" srcId="{A994DE1F-D288-440B-9FCE-A91005EA66A5}" destId="{CC596B03-FECE-486E-AF13-F820A9C1AAA3}" srcOrd="0" destOrd="0" parTransId="{55A88C1A-6A5E-4075-B6E8-3F7786453D8C}" sibTransId="{80572CB8-169E-4BC7-A5A5-5928D71620EF}"/>
    <dgm:cxn modelId="{9DC366E5-64ED-4450-BA6B-3B3234EF988C}" srcId="{89F0074C-CD95-4D96-A0BC-41E17C10A63E}" destId="{84F8488D-ADE6-4E3C-89F8-9D2278C8490E}" srcOrd="1" destOrd="0" parTransId="{2C93A761-BBE7-42E7-8034-DD768C485569}" sibTransId="{471C7804-89CA-4E03-B237-601D183366DD}"/>
    <dgm:cxn modelId="{6D0167EA-F321-4BF0-91DB-B2CF92AA8C9B}" srcId="{41DFE4AB-6788-4813-89B4-18E4445C9E9F}" destId="{9CD8D69D-413E-4A69-A6C7-EAD13DE2D766}" srcOrd="0" destOrd="0" parTransId="{C583E2EA-6441-4014-B1C2-53942E082306}" sibTransId="{815D42A5-4BE7-44B5-9FB8-C983E8505C14}"/>
    <dgm:cxn modelId="{0D1EFBFA-04B5-4903-909B-209BC4CA46B8}" type="presOf" srcId="{43DA1502-88F6-41BB-ADA4-ACA3DE461E44}" destId="{45CD22F7-2BC0-4C54-B0D5-7F381BF45A76}" srcOrd="0" destOrd="0" presId="urn:microsoft.com/office/officeart/2005/8/layout/hList1"/>
    <dgm:cxn modelId="{D322B126-695B-4734-BFCC-4FD8599A1EEF}" type="presParOf" srcId="{5FEDAFA0-9B9E-4637-9C78-2E9AE9E3427E}" destId="{2782B8EC-FD3F-4818-A95D-C67980F26497}" srcOrd="0" destOrd="0" presId="urn:microsoft.com/office/officeart/2005/8/layout/hList1"/>
    <dgm:cxn modelId="{F0331B5B-878F-47FF-844E-B7BAA5CE0748}" type="presParOf" srcId="{2782B8EC-FD3F-4818-A95D-C67980F26497}" destId="{AFF01C75-BFE5-4EEE-9EDF-01EE647281A2}" srcOrd="0" destOrd="0" presId="urn:microsoft.com/office/officeart/2005/8/layout/hList1"/>
    <dgm:cxn modelId="{33223156-16DC-45FD-B9F5-388F100032B6}" type="presParOf" srcId="{2782B8EC-FD3F-4818-A95D-C67980F26497}" destId="{45CD22F7-2BC0-4C54-B0D5-7F381BF45A76}" srcOrd="1" destOrd="0" presId="urn:microsoft.com/office/officeart/2005/8/layout/hList1"/>
    <dgm:cxn modelId="{49110503-FD89-466D-8B67-A14C10243B3C}" type="presParOf" srcId="{5FEDAFA0-9B9E-4637-9C78-2E9AE9E3427E}" destId="{81F401B9-EC7A-43F6-BE53-64E6C7C5AD3C}" srcOrd="1" destOrd="0" presId="urn:microsoft.com/office/officeart/2005/8/layout/hList1"/>
    <dgm:cxn modelId="{25077831-D5CE-400E-9DBD-339B93B7FE2A}" type="presParOf" srcId="{5FEDAFA0-9B9E-4637-9C78-2E9AE9E3427E}" destId="{2F492C0E-DC92-4D32-B9D2-583528FF758D}" srcOrd="2" destOrd="0" presId="urn:microsoft.com/office/officeart/2005/8/layout/hList1"/>
    <dgm:cxn modelId="{58614F9D-663F-4A7F-83D8-2177F77D199B}" type="presParOf" srcId="{2F492C0E-DC92-4D32-B9D2-583528FF758D}" destId="{EA261386-0CBB-4C34-B42F-E150678D9C06}" srcOrd="0" destOrd="0" presId="urn:microsoft.com/office/officeart/2005/8/layout/hList1"/>
    <dgm:cxn modelId="{298AFA8D-0573-4048-AB26-29D64E2FCE63}" type="presParOf" srcId="{2F492C0E-DC92-4D32-B9D2-583528FF758D}" destId="{0897E450-147D-4359-8F67-7B12FAF8A274}" srcOrd="1" destOrd="0" presId="urn:microsoft.com/office/officeart/2005/8/layout/hList1"/>
    <dgm:cxn modelId="{2FDEA2A0-E2A2-4DA8-931E-EEFECBE37BAB}" type="presParOf" srcId="{5FEDAFA0-9B9E-4637-9C78-2E9AE9E3427E}" destId="{76005ECB-79DC-4016-A50C-48164D7C5C0F}" srcOrd="3" destOrd="0" presId="urn:microsoft.com/office/officeart/2005/8/layout/hList1"/>
    <dgm:cxn modelId="{0F97A2DD-AC5C-4BB0-AAEC-90932C4029E8}" type="presParOf" srcId="{5FEDAFA0-9B9E-4637-9C78-2E9AE9E3427E}" destId="{91A692B6-CE8D-486B-B49A-D0E3E5532DED}" srcOrd="4" destOrd="0" presId="urn:microsoft.com/office/officeart/2005/8/layout/hList1"/>
    <dgm:cxn modelId="{F16D0B09-7F2F-465E-8C80-8FCE67FAC08F}" type="presParOf" srcId="{91A692B6-CE8D-486B-B49A-D0E3E5532DED}" destId="{3FF758F5-8414-4821-9708-4556B66B9BE4}" srcOrd="0" destOrd="0" presId="urn:microsoft.com/office/officeart/2005/8/layout/hList1"/>
    <dgm:cxn modelId="{5BBC078C-A0D1-462E-A571-76B587A4C6C9}" type="presParOf" srcId="{91A692B6-CE8D-486B-B49A-D0E3E5532DED}" destId="{1370F629-ED9C-446C-83FD-0A0C177A63AA}" srcOrd="1" destOrd="0" presId="urn:microsoft.com/office/officeart/2005/8/layout/hList1"/>
    <dgm:cxn modelId="{7B52E8D2-E8B9-4209-8012-5655812E37D1}" type="presParOf" srcId="{5FEDAFA0-9B9E-4637-9C78-2E9AE9E3427E}" destId="{8591BAA5-0569-4EC0-8DF6-C5A5C250BAF0}" srcOrd="5" destOrd="0" presId="urn:microsoft.com/office/officeart/2005/8/layout/hList1"/>
    <dgm:cxn modelId="{9C11E458-E8FE-4A78-BC35-6125384A9021}" type="presParOf" srcId="{5FEDAFA0-9B9E-4637-9C78-2E9AE9E3427E}" destId="{1A95C48A-9853-4A27-83C6-174E72000376}" srcOrd="6" destOrd="0" presId="urn:microsoft.com/office/officeart/2005/8/layout/hList1"/>
    <dgm:cxn modelId="{F0EB5E9C-5719-4DA7-BDD7-AFF83EBFE0AA}" type="presParOf" srcId="{1A95C48A-9853-4A27-83C6-174E72000376}" destId="{1B522A00-4193-4050-BA4E-51723F867B10}" srcOrd="0" destOrd="0" presId="urn:microsoft.com/office/officeart/2005/8/layout/hList1"/>
    <dgm:cxn modelId="{2D642835-1BD0-4E49-B1F5-2956AA7FA0EB}" type="presParOf" srcId="{1A95C48A-9853-4A27-83C6-174E72000376}" destId="{602FF8D8-728D-4A98-99E2-D4BE66C4E4D7}" srcOrd="1" destOrd="0" presId="urn:microsoft.com/office/officeart/2005/8/layout/hList1"/>
    <dgm:cxn modelId="{F31579D3-6526-4A7F-96B6-8A7868A168B2}" type="presParOf" srcId="{5FEDAFA0-9B9E-4637-9C78-2E9AE9E3427E}" destId="{F0327F17-854B-4C63-90AA-B10AC0AD7142}" srcOrd="7" destOrd="0" presId="urn:microsoft.com/office/officeart/2005/8/layout/hList1"/>
    <dgm:cxn modelId="{E08969C8-BF02-4417-849B-F77BEB8FC678}" type="presParOf" srcId="{5FEDAFA0-9B9E-4637-9C78-2E9AE9E3427E}" destId="{90A67EE2-D02F-4227-8F40-3EE90422ADF5}" srcOrd="8" destOrd="0" presId="urn:microsoft.com/office/officeart/2005/8/layout/hList1"/>
    <dgm:cxn modelId="{48BE0193-036C-43D4-BC99-3FFF92CA197B}" type="presParOf" srcId="{90A67EE2-D02F-4227-8F40-3EE90422ADF5}" destId="{9CB1B6D5-2487-4F66-83D3-ECDB2031C054}" srcOrd="0" destOrd="0" presId="urn:microsoft.com/office/officeart/2005/8/layout/hList1"/>
    <dgm:cxn modelId="{0BE9B0FD-3F20-47C0-86BE-1A9461CE8E86}" type="presParOf" srcId="{90A67EE2-D02F-4227-8F40-3EE90422ADF5}" destId="{1A463B37-170F-4BBD-A144-351169A791A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9FA3E-3D6C-4B7B-A14A-1A5DA05BFC6A}">
      <dsp:nvSpPr>
        <dsp:cNvPr id="0" name=""/>
        <dsp:cNvSpPr/>
      </dsp:nvSpPr>
      <dsp:spPr>
        <a:xfrm>
          <a:off x="1605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21259-980F-464A-A78F-FF2B84CAE823}">
      <dsp:nvSpPr>
        <dsp:cNvPr id="0" name=""/>
        <dsp:cNvSpPr/>
      </dsp:nvSpPr>
      <dsp:spPr>
        <a:xfrm>
          <a:off x="21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Sam </a:t>
          </a:r>
          <a:r>
            <a:rPr lang="en-US" sz="1600" kern="1200" dirty="0" err="1">
              <a:solidFill>
                <a:schemeClr val="tx1"/>
              </a:solidFill>
            </a:rPr>
            <a:t>Caslowitz</a:t>
          </a:r>
          <a:endParaRPr lang="en-US" sz="1600" kern="1200" dirty="0">
            <a:solidFill>
              <a:schemeClr val="tx1"/>
            </a:solidFill>
          </a:endParaRPr>
        </a:p>
      </dsp:txBody>
      <dsp:txXfrm>
        <a:off x="2189" y="2863690"/>
        <a:ext cx="2000595" cy="487349"/>
      </dsp:txXfrm>
    </dsp:sp>
    <dsp:sp modelId="{9C4B32E9-670F-4A25-85EC-5B9B4B333B7D}">
      <dsp:nvSpPr>
        <dsp:cNvPr id="0" name=""/>
        <dsp:cNvSpPr/>
      </dsp:nvSpPr>
      <dsp:spPr>
        <a:xfrm>
          <a:off x="21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AE0991CE-B772-49B6-82E2-175D42131C13}">
      <dsp:nvSpPr>
        <dsp:cNvPr id="0" name=""/>
        <dsp:cNvSpPr/>
      </dsp:nvSpPr>
      <dsp:spPr>
        <a:xfrm>
          <a:off x="25112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CC065-22AB-4213-99A2-232DA38089F6}">
      <dsp:nvSpPr>
        <dsp:cNvPr id="0" name=""/>
        <dsp:cNvSpPr/>
      </dsp:nvSpPr>
      <dsp:spPr>
        <a:xfrm>
          <a:off x="23528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Trevor Jackson</a:t>
          </a:r>
        </a:p>
      </dsp:txBody>
      <dsp:txXfrm>
        <a:off x="2352889" y="2863690"/>
        <a:ext cx="2000595" cy="487349"/>
      </dsp:txXfrm>
    </dsp:sp>
    <dsp:sp modelId="{15A0F3F4-001F-489D-BAB2-823F5DA1523F}">
      <dsp:nvSpPr>
        <dsp:cNvPr id="0" name=""/>
        <dsp:cNvSpPr/>
      </dsp:nvSpPr>
      <dsp:spPr>
        <a:xfrm>
          <a:off x="23528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E2A42FB0-E5D8-4269-825F-C9A2BF3EB419}">
      <dsp:nvSpPr>
        <dsp:cNvPr id="0" name=""/>
        <dsp:cNvSpPr/>
      </dsp:nvSpPr>
      <dsp:spPr>
        <a:xfrm>
          <a:off x="48619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F52D3-8C5F-4269-AD2E-5EB957281A1B}">
      <dsp:nvSpPr>
        <dsp:cNvPr id="0" name=""/>
        <dsp:cNvSpPr/>
      </dsp:nvSpPr>
      <dsp:spPr>
        <a:xfrm>
          <a:off x="47035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Parker Jones</a:t>
          </a:r>
        </a:p>
      </dsp:txBody>
      <dsp:txXfrm>
        <a:off x="4703589" y="2863690"/>
        <a:ext cx="2000595" cy="487349"/>
      </dsp:txXfrm>
    </dsp:sp>
    <dsp:sp modelId="{010D7A99-06A7-4020-8965-A136D2CFB633}">
      <dsp:nvSpPr>
        <dsp:cNvPr id="0" name=""/>
        <dsp:cNvSpPr/>
      </dsp:nvSpPr>
      <dsp:spPr>
        <a:xfrm>
          <a:off x="47035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508CC0E6-B92B-4824-8642-E0B0EDEDEEB1}">
      <dsp:nvSpPr>
        <dsp:cNvPr id="0" name=""/>
        <dsp:cNvSpPr/>
      </dsp:nvSpPr>
      <dsp:spPr>
        <a:xfrm>
          <a:off x="72126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904AD-B991-4C35-B92A-79B40E562773}">
      <dsp:nvSpPr>
        <dsp:cNvPr id="0" name=""/>
        <dsp:cNvSpPr/>
      </dsp:nvSpPr>
      <dsp:spPr>
        <a:xfrm>
          <a:off x="70542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Kwasi </a:t>
          </a:r>
          <a:r>
            <a:rPr lang="en-US" sz="1600" b="1" kern="1200" dirty="0" err="1">
              <a:solidFill>
                <a:schemeClr val="tx1"/>
              </a:solidFill>
              <a:latin typeface="+mj-lt"/>
            </a:rPr>
            <a:t>Sefah</a:t>
          </a:r>
          <a:endParaRPr lang="en-US" sz="1600" b="1" kern="1200" dirty="0">
            <a:solidFill>
              <a:schemeClr val="tx1"/>
            </a:solidFill>
            <a:latin typeface="+mj-lt"/>
          </a:endParaRPr>
        </a:p>
      </dsp:txBody>
      <dsp:txXfrm>
        <a:off x="7054289" y="2863690"/>
        <a:ext cx="2000595" cy="487349"/>
      </dsp:txXfrm>
    </dsp:sp>
    <dsp:sp modelId="{B75FD10B-8883-4E1E-81FB-D3CBABF9C8D7}">
      <dsp:nvSpPr>
        <dsp:cNvPr id="0" name=""/>
        <dsp:cNvSpPr/>
      </dsp:nvSpPr>
      <dsp:spPr>
        <a:xfrm>
          <a:off x="70542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64524C47-79DE-4B44-AC1F-905969F4F98B}">
      <dsp:nvSpPr>
        <dsp:cNvPr id="0" name=""/>
        <dsp:cNvSpPr/>
      </dsp:nvSpPr>
      <dsp:spPr>
        <a:xfrm>
          <a:off x="95633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5C6ED-88DE-4C20-89DB-2E731BFC6182}">
      <dsp:nvSpPr>
        <dsp:cNvPr id="0" name=""/>
        <dsp:cNvSpPr/>
      </dsp:nvSpPr>
      <dsp:spPr>
        <a:xfrm>
          <a:off x="94049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Edwin Yu</a:t>
          </a:r>
        </a:p>
      </dsp:txBody>
      <dsp:txXfrm>
        <a:off x="9404989" y="2863690"/>
        <a:ext cx="2000595" cy="487349"/>
      </dsp:txXfrm>
    </dsp:sp>
    <dsp:sp modelId="{3E8BA053-1910-4D15-B967-824384FF58D9}">
      <dsp:nvSpPr>
        <dsp:cNvPr id="0" name=""/>
        <dsp:cNvSpPr/>
      </dsp:nvSpPr>
      <dsp:spPr>
        <a:xfrm>
          <a:off x="94049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01C75-BFE5-4EEE-9EDF-01EE647281A2}">
      <dsp:nvSpPr>
        <dsp:cNvPr id="0" name=""/>
        <dsp:cNvSpPr/>
      </dsp:nvSpPr>
      <dsp:spPr>
        <a:xfrm>
          <a:off x="4868" y="227086"/>
          <a:ext cx="1890207" cy="75608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Clean CSV Files</a:t>
          </a:r>
        </a:p>
      </dsp:txBody>
      <dsp:txXfrm>
        <a:off x="4868" y="227086"/>
        <a:ext cx="1890207" cy="756083"/>
      </dsp:txXfrm>
    </dsp:sp>
    <dsp:sp modelId="{45CD22F7-2BC0-4C54-B0D5-7F381BF45A76}">
      <dsp:nvSpPr>
        <dsp:cNvPr id="0" name=""/>
        <dsp:cNvSpPr/>
      </dsp:nvSpPr>
      <dsp:spPr>
        <a:xfrm>
          <a:off x="4868" y="983170"/>
          <a:ext cx="1890207" cy="28108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Remove any irrelevant information to make the files more manageable. Join relevant CSV files on common categories.</a:t>
          </a:r>
          <a:endParaRPr lang="en-US" sz="1600" kern="1200" dirty="0"/>
        </a:p>
      </dsp:txBody>
      <dsp:txXfrm>
        <a:off x="4868" y="983170"/>
        <a:ext cx="1890207" cy="2810880"/>
      </dsp:txXfrm>
    </dsp:sp>
    <dsp:sp modelId="{EA261386-0CBB-4C34-B42F-E150678D9C06}">
      <dsp:nvSpPr>
        <dsp:cNvPr id="0" name=""/>
        <dsp:cNvSpPr/>
      </dsp:nvSpPr>
      <dsp:spPr>
        <a:xfrm>
          <a:off x="2159705" y="227086"/>
          <a:ext cx="1890207" cy="75608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Visualize Data</a:t>
          </a:r>
        </a:p>
      </dsp:txBody>
      <dsp:txXfrm>
        <a:off x="2159705" y="227086"/>
        <a:ext cx="1890207" cy="756083"/>
      </dsp:txXfrm>
    </dsp:sp>
    <dsp:sp modelId="{0897E450-147D-4359-8F67-7B12FAF8A274}">
      <dsp:nvSpPr>
        <dsp:cNvPr id="0" name=""/>
        <dsp:cNvSpPr/>
      </dsp:nvSpPr>
      <dsp:spPr>
        <a:xfrm>
          <a:off x="2159705" y="983170"/>
          <a:ext cx="1890207" cy="28108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Graphically represent the data and observe. Take special note of any outliers, trends, or inconsistencies. </a:t>
          </a:r>
        </a:p>
      </dsp:txBody>
      <dsp:txXfrm>
        <a:off x="2159705" y="983170"/>
        <a:ext cx="1890207" cy="2810880"/>
      </dsp:txXfrm>
    </dsp:sp>
    <dsp:sp modelId="{3FF758F5-8414-4821-9708-4556B66B9BE4}">
      <dsp:nvSpPr>
        <dsp:cNvPr id="0" name=""/>
        <dsp:cNvSpPr/>
      </dsp:nvSpPr>
      <dsp:spPr>
        <a:xfrm>
          <a:off x="4314542" y="227086"/>
          <a:ext cx="2169089" cy="75608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Linear Regression</a:t>
          </a:r>
        </a:p>
      </dsp:txBody>
      <dsp:txXfrm>
        <a:off x="4314542" y="227086"/>
        <a:ext cx="2169089" cy="756083"/>
      </dsp:txXfrm>
    </dsp:sp>
    <dsp:sp modelId="{1370F629-ED9C-446C-83FD-0A0C177A63AA}">
      <dsp:nvSpPr>
        <dsp:cNvPr id="0" name=""/>
        <dsp:cNvSpPr/>
      </dsp:nvSpPr>
      <dsp:spPr>
        <a:xfrm>
          <a:off x="4318975" y="983170"/>
          <a:ext cx="2160224" cy="281088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Once the data is well represented, perform linear regressions on various metrics to quantitatively define any significant observations. </a:t>
          </a:r>
        </a:p>
      </dsp:txBody>
      <dsp:txXfrm>
        <a:off x="4318975" y="983170"/>
        <a:ext cx="2160224" cy="2810880"/>
      </dsp:txXfrm>
    </dsp:sp>
    <dsp:sp modelId="{1B522A00-4193-4050-BA4E-51723F867B10}">
      <dsp:nvSpPr>
        <dsp:cNvPr id="0" name=""/>
        <dsp:cNvSpPr/>
      </dsp:nvSpPr>
      <dsp:spPr>
        <a:xfrm>
          <a:off x="6748261" y="227086"/>
          <a:ext cx="1890207" cy="75608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Random Forest</a:t>
          </a:r>
        </a:p>
      </dsp:txBody>
      <dsp:txXfrm>
        <a:off x="6748261" y="227086"/>
        <a:ext cx="1890207" cy="756083"/>
      </dsp:txXfrm>
    </dsp:sp>
    <dsp:sp modelId="{602FF8D8-728D-4A98-99E2-D4BE66C4E4D7}">
      <dsp:nvSpPr>
        <dsp:cNvPr id="0" name=""/>
        <dsp:cNvSpPr/>
      </dsp:nvSpPr>
      <dsp:spPr>
        <a:xfrm>
          <a:off x="6748261" y="983170"/>
          <a:ext cx="1890207" cy="28108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Use the Random Forest module to create a best fit model mapped to our data points.  </a:t>
          </a:r>
          <a:endParaRPr lang="en-US" sz="1600" kern="1200" dirty="0"/>
        </a:p>
      </dsp:txBody>
      <dsp:txXfrm>
        <a:off x="6748261" y="983170"/>
        <a:ext cx="1890207" cy="2810880"/>
      </dsp:txXfrm>
    </dsp:sp>
    <dsp:sp modelId="{9CB1B6D5-2487-4F66-83D3-ECDB2031C054}">
      <dsp:nvSpPr>
        <dsp:cNvPr id="0" name=""/>
        <dsp:cNvSpPr/>
      </dsp:nvSpPr>
      <dsp:spPr>
        <a:xfrm>
          <a:off x="8903098" y="227086"/>
          <a:ext cx="1890207" cy="75608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Predictive Analysis</a:t>
          </a:r>
        </a:p>
      </dsp:txBody>
      <dsp:txXfrm>
        <a:off x="8903098" y="227086"/>
        <a:ext cx="1890207" cy="756083"/>
      </dsp:txXfrm>
    </dsp:sp>
    <dsp:sp modelId="{1A463B37-170F-4BBD-A144-351169A791A2}">
      <dsp:nvSpPr>
        <dsp:cNvPr id="0" name=""/>
        <dsp:cNvSpPr/>
      </dsp:nvSpPr>
      <dsp:spPr>
        <a:xfrm>
          <a:off x="8903098" y="983170"/>
          <a:ext cx="1890207" cy="281088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Create expected league standings based on the model. There are many dependent variables, so even minor adjustments can cause major shifts in the results.</a:t>
          </a:r>
        </a:p>
      </dsp:txBody>
      <dsp:txXfrm>
        <a:off x="8903098" y="983170"/>
        <a:ext cx="1890207" cy="281088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9/9/2022</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2</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13</a:t>
            </a:fld>
            <a:endParaRPr lang="en-US"/>
          </a:p>
        </p:txBody>
      </p:sp>
    </p:spTree>
    <p:extLst>
      <p:ext uri="{BB962C8B-B14F-4D97-AF65-F5344CB8AC3E}">
        <p14:creationId xmlns:p14="http://schemas.microsoft.com/office/powerpoint/2010/main" val="19285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4DCA5-A7A8-4689-8651-5E03C020EB30}" type="slidenum">
              <a:rPr lang="en-US" smtClean="0"/>
              <a:t>14</a:t>
            </a:fld>
            <a:endParaRPr lang="en-US"/>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4</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5</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6</a:t>
            </a:fld>
            <a:endParaRPr lang="en-US"/>
          </a:p>
        </p:txBody>
      </p:sp>
    </p:spTree>
    <p:extLst>
      <p:ext uri="{BB962C8B-B14F-4D97-AF65-F5344CB8AC3E}">
        <p14:creationId xmlns:p14="http://schemas.microsoft.com/office/powerpoint/2010/main" val="174621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7</a:t>
            </a:fld>
            <a:endParaRPr lang="en-US"/>
          </a:p>
        </p:txBody>
      </p:sp>
    </p:spTree>
    <p:extLst>
      <p:ext uri="{BB962C8B-B14F-4D97-AF65-F5344CB8AC3E}">
        <p14:creationId xmlns:p14="http://schemas.microsoft.com/office/powerpoint/2010/main" val="240535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9</a:t>
            </a:fld>
            <a:endParaRPr lang="en-US"/>
          </a:p>
        </p:txBody>
      </p:sp>
    </p:spTree>
    <p:extLst>
      <p:ext uri="{BB962C8B-B14F-4D97-AF65-F5344CB8AC3E}">
        <p14:creationId xmlns:p14="http://schemas.microsoft.com/office/powerpoint/2010/main" val="31480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10</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860736-8275-4107-A315-F10155774D8D}" type="slidenum">
              <a:rPr lang="en-US" smtClean="0"/>
              <a:t>12</a:t>
            </a:fld>
            <a:endParaRPr lang="en-US"/>
          </a:p>
        </p:txBody>
      </p:sp>
    </p:spTree>
    <p:extLst>
      <p:ext uri="{BB962C8B-B14F-4D97-AF65-F5344CB8AC3E}">
        <p14:creationId xmlns:p14="http://schemas.microsoft.com/office/powerpoint/2010/main" val="87279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705933" y="908651"/>
            <a:ext cx="4077734" cy="3640345"/>
          </a:xfrm>
        </p:spPr>
        <p:txBody>
          <a:bodyPr/>
          <a:lstStyle/>
          <a:p>
            <a:r>
              <a:rPr lang="en-US" dirty="0"/>
              <a:t>Premier league</a:t>
            </a:r>
            <a:br>
              <a:rPr lang="en-US" dirty="0"/>
            </a:br>
            <a:r>
              <a:rPr lang="en-US" sz="3200" dirty="0"/>
              <a:t>Predictive Analysis</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3" y="5200190"/>
            <a:ext cx="3380437" cy="570748"/>
          </a:xfrm>
        </p:spPr>
        <p:txBody>
          <a:bodyPr>
            <a:normAutofit/>
          </a:bodyPr>
          <a:lstStyle/>
          <a:p>
            <a:r>
              <a:rPr lang="en-US" dirty="0"/>
              <a:t>September 2022</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5122333" y="1372436"/>
            <a:ext cx="7069666" cy="4113128"/>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Linear Regressions</a:t>
            </a:r>
          </a:p>
        </p:txBody>
      </p:sp>
      <p:graphicFrame>
        <p:nvGraphicFramePr>
          <p:cNvPr id="16" name="Content Placeholder 15" descr="Chart Placeholder ">
            <a:extLst>
              <a:ext uri="{FF2B5EF4-FFF2-40B4-BE49-F238E27FC236}">
                <a16:creationId xmlns:a16="http://schemas.microsoft.com/office/drawing/2014/main" id="{4C3DA771-C1EC-4781-B0C9-E035F154632A}"/>
              </a:ext>
            </a:extLst>
          </p:cNvPr>
          <p:cNvGraphicFramePr>
            <a:graphicFrameLocks noGrp="1"/>
          </p:cNvGraphicFramePr>
          <p:nvPr>
            <p:ph sz="quarter" idx="13"/>
            <p:extLst>
              <p:ext uri="{D42A27DB-BD31-4B8C-83A1-F6EECF244321}">
                <p14:modId xmlns:p14="http://schemas.microsoft.com/office/powerpoint/2010/main" val="3762598642"/>
              </p:ext>
            </p:extLst>
          </p:nvPr>
        </p:nvGraphicFramePr>
        <p:xfrm>
          <a:off x="1335088" y="1995488"/>
          <a:ext cx="9521825" cy="4051300"/>
        </p:xfrm>
        <a:graphic>
          <a:graphicData uri="http://schemas.openxmlformats.org/drawingml/2006/chart">
            <c:chart xmlns:c="http://schemas.openxmlformats.org/drawingml/2006/chart" xmlns:r="http://schemas.openxmlformats.org/officeDocument/2006/relationships" r:id="rId3"/>
          </a:graphicData>
        </a:graphic>
      </p:graphicFrame>
      <p:sp>
        <p:nvSpPr>
          <p:cNvPr id="14" name="Footer Placeholder 13">
            <a:extLst>
              <a:ext uri="{FF2B5EF4-FFF2-40B4-BE49-F238E27FC236}">
                <a16:creationId xmlns:a16="http://schemas.microsoft.com/office/drawing/2014/main" id="{83FEE5BC-EED2-4EF4-B7FA-AE6EC78B1588}"/>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3" name="Date Placeholder 12">
            <a:extLst>
              <a:ext uri="{FF2B5EF4-FFF2-40B4-BE49-F238E27FC236}">
                <a16:creationId xmlns:a16="http://schemas.microsoft.com/office/drawing/2014/main" id="{45AFAF69-5D6F-4166-B2FC-05200C96FDA1}"/>
              </a:ext>
            </a:extLst>
          </p:cNvPr>
          <p:cNvSpPr>
            <a:spLocks noGrp="1"/>
          </p:cNvSpPr>
          <p:nvPr>
            <p:ph type="dt" sz="half" idx="10"/>
          </p:nvPr>
        </p:nvSpPr>
        <p:spPr>
          <a:xfrm>
            <a:off x="8369448" y="6356350"/>
            <a:ext cx="2592594" cy="365125"/>
          </a:xfrm>
        </p:spPr>
        <p:txBody>
          <a:bodyPr/>
          <a:lstStyle/>
          <a:p>
            <a:r>
              <a:rPr lang="en-US" dirty="0"/>
              <a:t>09/14/2022</a:t>
            </a:r>
          </a:p>
        </p:txBody>
      </p:sp>
      <p:sp>
        <p:nvSpPr>
          <p:cNvPr id="15" name="Slide Number Placeholder 14">
            <a:extLst>
              <a:ext uri="{FF2B5EF4-FFF2-40B4-BE49-F238E27FC236}">
                <a16:creationId xmlns:a16="http://schemas.microsoft.com/office/drawing/2014/main" id="{CBB275C9-F7C1-4307-93A0-9B5BB9B01F6E}"/>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10</a:t>
            </a:fld>
            <a:endParaRPr lang="en-US"/>
          </a:p>
        </p:txBody>
      </p:sp>
    </p:spTree>
    <p:extLst>
      <p:ext uri="{BB962C8B-B14F-4D97-AF65-F5344CB8AC3E}">
        <p14:creationId xmlns:p14="http://schemas.microsoft.com/office/powerpoint/2010/main" val="3998440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6A2756-6ED6-43F6-B815-E072B1534E2C}"/>
              </a:ext>
            </a:extLst>
          </p:cNvPr>
          <p:cNvSpPr>
            <a:spLocks noGrp="1"/>
          </p:cNvSpPr>
          <p:nvPr>
            <p:ph type="title"/>
          </p:nvPr>
        </p:nvSpPr>
        <p:spPr>
          <a:xfrm>
            <a:off x="700087" y="909638"/>
            <a:ext cx="10691813" cy="810192"/>
          </a:xfrm>
        </p:spPr>
        <p:txBody>
          <a:bodyPr/>
          <a:lstStyle/>
          <a:p>
            <a:r>
              <a:rPr lang="en-US" dirty="0"/>
              <a:t>Results from the Model </a:t>
            </a:r>
          </a:p>
        </p:txBody>
      </p:sp>
      <p:sp>
        <p:nvSpPr>
          <p:cNvPr id="25" name="Text Placeholder 24">
            <a:extLst>
              <a:ext uri="{FF2B5EF4-FFF2-40B4-BE49-F238E27FC236}">
                <a16:creationId xmlns:a16="http://schemas.microsoft.com/office/drawing/2014/main" id="{25DD5BF9-A7D2-45FB-8062-77F287FD3113}"/>
              </a:ext>
            </a:extLst>
          </p:cNvPr>
          <p:cNvSpPr>
            <a:spLocks noGrp="1"/>
          </p:cNvSpPr>
          <p:nvPr>
            <p:ph type="body" sz="quarter" idx="15"/>
          </p:nvPr>
        </p:nvSpPr>
        <p:spPr/>
        <p:txBody>
          <a:bodyPr/>
          <a:lstStyle/>
          <a:p>
            <a:r>
              <a:rPr lang="en-US" dirty="0"/>
              <a:t>Subtitle</a:t>
            </a:r>
          </a:p>
        </p:txBody>
      </p:sp>
      <p:sp>
        <p:nvSpPr>
          <p:cNvPr id="9" name="Content Placeholder 8">
            <a:extLst>
              <a:ext uri="{FF2B5EF4-FFF2-40B4-BE49-F238E27FC236}">
                <a16:creationId xmlns:a16="http://schemas.microsoft.com/office/drawing/2014/main" id="{6AFCC9BD-B6E6-44EF-893D-F3E542646ADC}"/>
              </a:ext>
            </a:extLst>
          </p:cNvPr>
          <p:cNvSpPr>
            <a:spLocks noGrp="1"/>
          </p:cNvSpPr>
          <p:nvPr>
            <p:ph idx="1"/>
          </p:nvPr>
        </p:nvSpPr>
        <p:spPr>
          <a:xfrm>
            <a:off x="800099" y="2552345"/>
            <a:ext cx="3390161" cy="327281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6" name="Text Placeholder 25">
            <a:extLst>
              <a:ext uri="{FF2B5EF4-FFF2-40B4-BE49-F238E27FC236}">
                <a16:creationId xmlns:a16="http://schemas.microsoft.com/office/drawing/2014/main" id="{4674BFE4-9617-49D6-A194-6AF0C619371D}"/>
              </a:ext>
            </a:extLst>
          </p:cNvPr>
          <p:cNvSpPr>
            <a:spLocks noGrp="1"/>
          </p:cNvSpPr>
          <p:nvPr>
            <p:ph type="body" sz="quarter" idx="16"/>
          </p:nvPr>
        </p:nvSpPr>
        <p:spPr/>
        <p:txBody>
          <a:bodyPr/>
          <a:lstStyle/>
          <a:p>
            <a:r>
              <a:rPr lang="en-US" dirty="0"/>
              <a:t>Subtitle</a:t>
            </a:r>
          </a:p>
        </p:txBody>
      </p:sp>
      <p:sp>
        <p:nvSpPr>
          <p:cNvPr id="10" name="Content Placeholder 9">
            <a:extLst>
              <a:ext uri="{FF2B5EF4-FFF2-40B4-BE49-F238E27FC236}">
                <a16:creationId xmlns:a16="http://schemas.microsoft.com/office/drawing/2014/main" id="{C0DCC115-5B9A-45BB-8842-B73631735814}"/>
              </a:ext>
            </a:extLst>
          </p:cNvPr>
          <p:cNvSpPr>
            <a:spLocks noGrp="1"/>
          </p:cNvSpPr>
          <p:nvPr>
            <p:ph idx="13"/>
          </p:nvPr>
        </p:nvSpPr>
        <p:spPr>
          <a:xfrm>
            <a:off x="4400919" y="2552345"/>
            <a:ext cx="3390161" cy="3272810"/>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27" name="Text Placeholder 26">
            <a:extLst>
              <a:ext uri="{FF2B5EF4-FFF2-40B4-BE49-F238E27FC236}">
                <a16:creationId xmlns:a16="http://schemas.microsoft.com/office/drawing/2014/main" id="{6222D5B2-B472-4E3D-823D-D209F01B90C5}"/>
              </a:ext>
            </a:extLst>
          </p:cNvPr>
          <p:cNvSpPr>
            <a:spLocks noGrp="1"/>
          </p:cNvSpPr>
          <p:nvPr>
            <p:ph type="body" sz="quarter" idx="17"/>
          </p:nvPr>
        </p:nvSpPr>
        <p:spPr/>
        <p:txBody>
          <a:bodyPr/>
          <a:lstStyle/>
          <a:p>
            <a:r>
              <a:rPr lang="en-US" dirty="0"/>
              <a:t>Subtitle</a:t>
            </a:r>
          </a:p>
        </p:txBody>
      </p:sp>
      <p:sp>
        <p:nvSpPr>
          <p:cNvPr id="11" name="Content Placeholder 10">
            <a:extLst>
              <a:ext uri="{FF2B5EF4-FFF2-40B4-BE49-F238E27FC236}">
                <a16:creationId xmlns:a16="http://schemas.microsoft.com/office/drawing/2014/main" id="{89214E62-345B-4DE3-BBA0-C43EF4CCFC63}"/>
              </a:ext>
            </a:extLst>
          </p:cNvPr>
          <p:cNvSpPr>
            <a:spLocks noGrp="1"/>
          </p:cNvSpPr>
          <p:nvPr>
            <p:ph idx="14"/>
          </p:nvPr>
        </p:nvSpPr>
        <p:spPr>
          <a:xfrm>
            <a:off x="8001739" y="2552345"/>
            <a:ext cx="3390161" cy="3272810"/>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09/14/2022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11</a:t>
            </a:fld>
            <a:endParaRPr lang="en-US"/>
          </a:p>
        </p:txBody>
      </p:sp>
    </p:spTree>
    <p:extLst>
      <p:ext uri="{BB962C8B-B14F-4D97-AF65-F5344CB8AC3E}">
        <p14:creationId xmlns:p14="http://schemas.microsoft.com/office/powerpoint/2010/main" val="13350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7887511" y="909639"/>
            <a:ext cx="3703856" cy="1290636"/>
          </a:xfrm>
        </p:spPr>
        <p:txBody>
          <a:bodyPr>
            <a:normAutofit/>
          </a:bodyPr>
          <a:lstStyle/>
          <a:p>
            <a:r>
              <a:rPr lang="en-US" dirty="0"/>
              <a:t>Challenges</a:t>
            </a:r>
          </a:p>
        </p:txBody>
      </p:sp>
      <p:pic>
        <p:nvPicPr>
          <p:cNvPr id="15" name="Picture Placeholder 14" descr="Autumn Orange Forest ">
            <a:extLst>
              <a:ext uri="{FF2B5EF4-FFF2-40B4-BE49-F238E27FC236}">
                <a16:creationId xmlns:a16="http://schemas.microsoft.com/office/drawing/2014/main" id="{3A763A56-8C12-404B-B374-9F31E4B704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15383" y="723900"/>
            <a:ext cx="3179762" cy="2160588"/>
          </a:xfrm>
        </p:spPr>
      </p:pic>
      <p:pic>
        <p:nvPicPr>
          <p:cNvPr id="17" name="Picture Placeholder 16" descr="Autumn Orange leaves Forest ">
            <a:extLst>
              <a:ext uri="{FF2B5EF4-FFF2-40B4-BE49-F238E27FC236}">
                <a16:creationId xmlns:a16="http://schemas.microsoft.com/office/drawing/2014/main" id="{1B0C884E-6FFE-4DE6-BFE7-C8DDFFBD2CA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715383" y="3048000"/>
            <a:ext cx="3178175" cy="3086100"/>
          </a:xfrm>
        </p:spPr>
      </p:pic>
      <p:pic>
        <p:nvPicPr>
          <p:cNvPr id="16" name="Picture Placeholder 15" descr="Tree Bark">
            <a:extLst>
              <a:ext uri="{FF2B5EF4-FFF2-40B4-BE49-F238E27FC236}">
                <a16:creationId xmlns:a16="http://schemas.microsoft.com/office/drawing/2014/main" id="{DDB395F7-633B-4BAB-9D62-331ADC13DF89}"/>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4040188" y="723900"/>
            <a:ext cx="3371850" cy="3159125"/>
          </a:xfrm>
        </p:spPr>
      </p:pic>
      <p:pic>
        <p:nvPicPr>
          <p:cNvPr id="22" name="Picture Placeholder 21" descr="Autumn yellow leaves in a Forest ">
            <a:extLst>
              <a:ext uri="{FF2B5EF4-FFF2-40B4-BE49-F238E27FC236}">
                <a16:creationId xmlns:a16="http://schemas.microsoft.com/office/drawing/2014/main" id="{8B455C34-F1AA-4708-A656-BEC06F9933C9}"/>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a:stretch/>
        </p:blipFill>
        <p:spPr>
          <a:xfrm>
            <a:off x="4039608" y="4038600"/>
            <a:ext cx="3371659" cy="2095500"/>
          </a:xfrm>
        </p:spPr>
      </p:pic>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7887510" y="2380221"/>
            <a:ext cx="3703856" cy="3866403"/>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Footer Placeholder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3" name="Date Placeholder 2">
            <a:extLst>
              <a:ext uri="{FF2B5EF4-FFF2-40B4-BE49-F238E27FC236}">
                <a16:creationId xmlns:a16="http://schemas.microsoft.com/office/drawing/2014/main" id="{8F9B575E-9DC4-4E76-81D3-A29FB27E8C4A}"/>
              </a:ext>
            </a:extLst>
          </p:cNvPr>
          <p:cNvSpPr>
            <a:spLocks noGrp="1"/>
          </p:cNvSpPr>
          <p:nvPr>
            <p:ph type="dt" sz="half" idx="10"/>
          </p:nvPr>
        </p:nvSpPr>
        <p:spPr>
          <a:xfrm>
            <a:off x="8369448" y="6356350"/>
            <a:ext cx="2592594" cy="365125"/>
          </a:xfrm>
        </p:spPr>
        <p:txBody>
          <a:bodyPr/>
          <a:lstStyle/>
          <a:p>
            <a:r>
              <a:rPr lang="en-US" dirty="0"/>
              <a:t>09/14/2022</a:t>
            </a:r>
          </a:p>
        </p:txBody>
      </p:sp>
      <p:sp>
        <p:nvSpPr>
          <p:cNvPr id="5" name="Slide Number Placeholder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pPr/>
              <a:t>12</a:t>
            </a:fld>
            <a:endParaRPr lang="en-US"/>
          </a:p>
        </p:txBody>
      </p:sp>
    </p:spTree>
    <p:extLst>
      <p:ext uri="{BB962C8B-B14F-4D97-AF65-F5344CB8AC3E}">
        <p14:creationId xmlns:p14="http://schemas.microsoft.com/office/powerpoint/2010/main" val="309327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 up of a slice of a tree, showing the rings">
            <a:extLst>
              <a:ext uri="{FF2B5EF4-FFF2-40B4-BE49-F238E27FC236}">
                <a16:creationId xmlns:a16="http://schemas.microsoft.com/office/drawing/2014/main" id="{DF38965B-ECCE-431F-9B6C-E1F3E5B2D1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70" name="Title 69">
            <a:extLst>
              <a:ext uri="{FF2B5EF4-FFF2-40B4-BE49-F238E27FC236}">
                <a16:creationId xmlns:a16="http://schemas.microsoft.com/office/drawing/2014/main" id="{1272E09B-CE1D-409C-82FE-09F0399EB86A}"/>
              </a:ext>
            </a:extLst>
          </p:cNvPr>
          <p:cNvSpPr>
            <a:spLocks noGrp="1"/>
          </p:cNvSpPr>
          <p:nvPr>
            <p:ph type="title"/>
          </p:nvPr>
        </p:nvSpPr>
        <p:spPr>
          <a:xfrm>
            <a:off x="6601766" y="1837677"/>
            <a:ext cx="4930901" cy="2334828"/>
          </a:xfrm>
        </p:spPr>
        <p:txBody>
          <a:bodyPr/>
          <a:lstStyle/>
          <a:p>
            <a:r>
              <a:rPr lang="en-US" dirty="0"/>
              <a:t>Potential Further Analyses</a:t>
            </a:r>
            <a:br>
              <a:rPr lang="en-US" dirty="0"/>
            </a:br>
            <a:endParaRPr lang="en-US" dirty="0"/>
          </a:p>
        </p:txBody>
      </p:sp>
      <p:sp>
        <p:nvSpPr>
          <p:cNvPr id="20" name="Subtitle 19">
            <a:extLst>
              <a:ext uri="{FF2B5EF4-FFF2-40B4-BE49-F238E27FC236}">
                <a16:creationId xmlns:a16="http://schemas.microsoft.com/office/drawing/2014/main" id="{62585D30-EF48-420E-A2D2-902C30D25FD4}"/>
              </a:ext>
            </a:extLst>
          </p:cNvPr>
          <p:cNvSpPr>
            <a:spLocks noGrp="1"/>
          </p:cNvSpPr>
          <p:nvPr>
            <p:ph type="subTitle" idx="1"/>
          </p:nvPr>
        </p:nvSpPr>
        <p:spPr>
          <a:xfrm>
            <a:off x="6347532" y="4408305"/>
            <a:ext cx="5175797" cy="909420"/>
          </a:xfrm>
        </p:spPr>
        <p:txBody>
          <a:bodyPr>
            <a:normAutofit fontScale="92500" lnSpcReduction="20000"/>
          </a:bodyPr>
          <a:lstStyle/>
          <a:p>
            <a:r>
              <a:rPr lang="en-US" dirty="0"/>
              <a:t>Additional Questions raised by the project.</a:t>
            </a:r>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676F6055-15A8-4B4C-8A80-8D21A91E5CB8}"/>
              </a:ext>
            </a:extLst>
          </p:cNvPr>
          <p:cNvSpPr>
            <a:spLocks noGrp="1"/>
          </p:cNvSpPr>
          <p:nvPr>
            <p:ph type="dt" sz="half" idx="10"/>
          </p:nvPr>
        </p:nvSpPr>
        <p:spPr>
          <a:xfrm>
            <a:off x="8369448" y="6356350"/>
            <a:ext cx="2592594" cy="365125"/>
          </a:xfrm>
        </p:spPr>
        <p:txBody>
          <a:bodyPr/>
          <a:lstStyle/>
          <a:p>
            <a:r>
              <a:rPr lang="en-US" dirty="0"/>
              <a:t>09/14/2022</a:t>
            </a:r>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a:lstStyle/>
          <a:p>
            <a:fld id="{A2AE2B76-F97F-4BE2-8670-72276A5F21A5}" type="slidenum">
              <a:rPr lang="en-US" smtClean="0"/>
              <a:pPr/>
              <a:t>13</a:t>
            </a:fld>
            <a:endParaRPr lang="en-US"/>
          </a:p>
        </p:txBody>
      </p:sp>
    </p:spTree>
    <p:extLst>
      <p:ext uri="{BB962C8B-B14F-4D97-AF65-F5344CB8AC3E}">
        <p14:creationId xmlns:p14="http://schemas.microsoft.com/office/powerpoint/2010/main" val="174330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a:lstStyle/>
          <a:p>
            <a:r>
              <a:rPr lang="en-US" dirty="0"/>
              <a:t>Thank you</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695324" y="5533242"/>
            <a:ext cx="9972675" cy="543505"/>
          </a:xfrm>
        </p:spPr>
        <p:txBody>
          <a:bodyPr/>
          <a:lstStyle/>
          <a:p>
            <a:r>
              <a:rPr lang="en-US" dirty="0"/>
              <a:t>Presenter Name | Email | Website</a:t>
            </a:r>
          </a:p>
        </p:txBody>
      </p:sp>
      <p:pic>
        <p:nvPicPr>
          <p:cNvPr id="17" name="Picture Placeholder 16" descr="Weathered piece of wood">
            <a:extLst>
              <a:ext uri="{FF2B5EF4-FFF2-40B4-BE49-F238E27FC236}">
                <a16:creationId xmlns:a16="http://schemas.microsoft.com/office/drawing/2014/main" id="{768A4AA5-1799-4AB4-A6D6-6E2D7791C17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800100" y="727075"/>
            <a:ext cx="5176838" cy="3071813"/>
          </a:xfrm>
        </p:spPr>
      </p:pic>
      <p:pic>
        <p:nvPicPr>
          <p:cNvPr id="11" name="Picture Placeholder 10" descr="Moss and mushrooms">
            <a:extLst>
              <a:ext uri="{FF2B5EF4-FFF2-40B4-BE49-F238E27FC236}">
                <a16:creationId xmlns:a16="http://schemas.microsoft.com/office/drawing/2014/main" id="{C6C7C533-8A44-4C93-904C-F4F963D800E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6146800" y="727075"/>
            <a:ext cx="5245100" cy="3070225"/>
          </a:xfrm>
        </p:spPr>
      </p:pic>
      <p:sp>
        <p:nvSpPr>
          <p:cNvPr id="5" name="Footer Placeholder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4" name="Date Placeholder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a:lstStyle/>
          <a:p>
            <a:r>
              <a:rPr lang="en-US" dirty="0"/>
              <a:t>09/14/2022</a:t>
            </a:r>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14</a:t>
            </a:fld>
            <a:endParaRPr lang="en-US" dirty="0"/>
          </a:p>
        </p:txBody>
      </p:sp>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C8367-C082-453B-9003-1A2652643F98}"/>
              </a:ext>
            </a:extLst>
          </p:cNvPr>
          <p:cNvSpPr>
            <a:spLocks noGrp="1"/>
          </p:cNvSpPr>
          <p:nvPr>
            <p:ph type="title"/>
          </p:nvPr>
        </p:nvSpPr>
        <p:spPr>
          <a:xfrm>
            <a:off x="695325" y="888999"/>
            <a:ext cx="10798176" cy="1051914"/>
          </a:xfrm>
        </p:spPr>
        <p:txBody>
          <a:bodyPr/>
          <a:lstStyle/>
          <a:p>
            <a:r>
              <a:rPr lang="en-US" dirty="0"/>
              <a:t>team</a:t>
            </a:r>
          </a:p>
        </p:txBody>
      </p:sp>
      <p:graphicFrame>
        <p:nvGraphicFramePr>
          <p:cNvPr id="16" name="Content Placeholder 2" descr="Team Placeholder ">
            <a:extLst>
              <a:ext uri="{FF2B5EF4-FFF2-40B4-BE49-F238E27FC236}">
                <a16:creationId xmlns:a16="http://schemas.microsoft.com/office/drawing/2014/main" id="{6BD38B5D-76C5-4AC9-9039-144DFD54D171}"/>
              </a:ext>
            </a:extLst>
          </p:cNvPr>
          <p:cNvGraphicFramePr>
            <a:graphicFrameLocks noGrp="1"/>
          </p:cNvGraphicFramePr>
          <p:nvPr>
            <p:ph sz="quarter" idx="13"/>
            <p:extLst>
              <p:ext uri="{D42A27DB-BD31-4B8C-83A1-F6EECF244321}">
                <p14:modId xmlns:p14="http://schemas.microsoft.com/office/powerpoint/2010/main" val="1705145793"/>
              </p:ext>
            </p:extLst>
          </p:nvPr>
        </p:nvGraphicFramePr>
        <p:xfrm>
          <a:off x="390525" y="1790700"/>
          <a:ext cx="114077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a:t>PRESENTATION TITLE</a:t>
            </a:r>
            <a:endParaRPr lang="en-US" dirty="0"/>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2</a:t>
            </a:fld>
            <a:endParaRPr lang="en-US"/>
          </a:p>
        </p:txBody>
      </p:sp>
    </p:spTree>
    <p:extLst>
      <p:ext uri="{BB962C8B-B14F-4D97-AF65-F5344CB8AC3E}">
        <p14:creationId xmlns:p14="http://schemas.microsoft.com/office/powerpoint/2010/main" val="22076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lstStyle/>
          <a:p>
            <a:r>
              <a:rPr lang="en-US" dirty="0"/>
              <a:t>Project Overview</a:t>
            </a:r>
          </a:p>
        </p:txBody>
      </p:sp>
      <p:pic>
        <p:nvPicPr>
          <p:cNvPr id="17" name="Picture Placeholder 16">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a:blip r:embed="rId3"/>
          <a:srcRect/>
          <a:stretch/>
        </p:blipFill>
        <p:spPr>
          <a:xfrm>
            <a:off x="-1" y="136525"/>
            <a:ext cx="5336199" cy="6307117"/>
          </a:xfrm>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524000"/>
            <a:ext cx="6005933" cy="4384064"/>
          </a:xfrm>
        </p:spPr>
        <p:txBody>
          <a:bodyPr>
            <a:normAutofit/>
          </a:bodyPr>
          <a:lstStyle/>
          <a:p>
            <a:r>
              <a:rPr lang="en-US" dirty="0">
                <a:latin typeface="+mj-lt"/>
              </a:rPr>
              <a:t>Sports statistics and analytics has been increasingly popular across all sports as analytical tools have become more available and powerful.</a:t>
            </a:r>
          </a:p>
          <a:p>
            <a:r>
              <a:rPr lang="en-US" dirty="0">
                <a:latin typeface="+mj-lt"/>
              </a:rPr>
              <a:t>Higher volumes and precision of data has become more readily available but the dynamics of team sports has remained the same.</a:t>
            </a:r>
          </a:p>
          <a:p>
            <a:r>
              <a:rPr lang="en-US" dirty="0">
                <a:latin typeface="+mj-lt"/>
              </a:rPr>
              <a:t>Our goal with this project is to use historical scoring data from the Premier League in English Football (or Soccer) to create predictive models that can influence sports betting, and team decision making.</a:t>
            </a:r>
          </a:p>
          <a:p>
            <a:endParaRPr lang="en-US" sz="1600" dirty="0"/>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783B1F06-4CB0-449A-A15D-1B0E201DB3F7}"/>
              </a:ext>
            </a:extLst>
          </p:cNvPr>
          <p:cNvSpPr>
            <a:spLocks noGrp="1"/>
          </p:cNvSpPr>
          <p:nvPr>
            <p:ph type="dt" sz="half" idx="10"/>
          </p:nvPr>
        </p:nvSpPr>
        <p:spPr>
          <a:xfrm>
            <a:off x="8369448" y="6356350"/>
            <a:ext cx="2592594" cy="365125"/>
          </a:xfrm>
        </p:spPr>
        <p:txBody>
          <a:bodyPr/>
          <a:lstStyle/>
          <a:p>
            <a:r>
              <a:rPr lang="en-US" dirty="0"/>
              <a:t>09/14/2022</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3</a:t>
            </a:fld>
            <a:endParaRPr lang="en-US"/>
          </a:p>
        </p:txBody>
      </p:sp>
    </p:spTree>
    <p:extLst>
      <p:ext uri="{BB962C8B-B14F-4D97-AF65-F5344CB8AC3E}">
        <p14:creationId xmlns:p14="http://schemas.microsoft.com/office/powerpoint/2010/main" val="148202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Ideas worth exploring</a:t>
            </a:r>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255111" y="440267"/>
            <a:ext cx="6136790" cy="2387600"/>
          </a:xfrm>
        </p:spPr>
        <p:txBody>
          <a:bodyPr>
            <a:normAutofit/>
          </a:bodyPr>
          <a:lstStyle/>
          <a:p>
            <a:pPr marL="285750" indent="-285750">
              <a:buFont typeface="Arial" panose="020B0604020202020204" pitchFamily="34" charset="0"/>
              <a:buChar char="•"/>
            </a:pPr>
            <a:r>
              <a:rPr lang="en-US" sz="1400" dirty="0">
                <a:latin typeface="+mj-lt"/>
              </a:rPr>
              <a:t>How does a red card affect the outcome of a game?</a:t>
            </a:r>
          </a:p>
          <a:p>
            <a:pPr marL="285750" indent="-285750">
              <a:buFont typeface="Arial" panose="020B0604020202020204" pitchFamily="34" charset="0"/>
              <a:buChar char="•"/>
            </a:pPr>
            <a:r>
              <a:rPr lang="en-US" sz="1400" dirty="0">
                <a:latin typeface="+mj-lt"/>
              </a:rPr>
              <a:t>Is the home team advantage real?</a:t>
            </a:r>
          </a:p>
          <a:p>
            <a:pPr marL="285750" indent="-285750">
              <a:buFont typeface="Arial" panose="020B0604020202020204" pitchFamily="34" charset="0"/>
              <a:buChar char="•"/>
            </a:pPr>
            <a:r>
              <a:rPr lang="en-US" sz="1400" dirty="0">
                <a:latin typeface="+mj-lt"/>
              </a:rPr>
              <a:t>Is it possible to predict the </a:t>
            </a:r>
            <a:r>
              <a:rPr lang="en-US" sz="1400" dirty="0" err="1">
                <a:latin typeface="+mj-lt"/>
              </a:rPr>
              <a:t>Ballon</a:t>
            </a:r>
            <a:r>
              <a:rPr lang="en-US" sz="1400" dirty="0">
                <a:latin typeface="+mj-lt"/>
              </a:rPr>
              <a:t> D’Or qualifiers?</a:t>
            </a:r>
          </a:p>
          <a:p>
            <a:pPr marL="285750" indent="-285750">
              <a:buFont typeface="Arial" panose="020B0604020202020204" pitchFamily="34" charset="0"/>
              <a:buChar char="•"/>
            </a:pPr>
            <a:r>
              <a:rPr lang="en-US" sz="1400" dirty="0">
                <a:latin typeface="+mj-lt"/>
              </a:rPr>
              <a:t>Do larger contracts win more games?</a:t>
            </a:r>
          </a:p>
          <a:p>
            <a:pPr marL="285750" indent="-285750">
              <a:buFont typeface="Arial" panose="020B0604020202020204" pitchFamily="34" charset="0"/>
              <a:buChar char="•"/>
            </a:pPr>
            <a:r>
              <a:rPr lang="en-US" sz="1400" dirty="0">
                <a:latin typeface="+mj-lt"/>
              </a:rPr>
              <a:t>Can individual players win the World Cup?</a:t>
            </a:r>
          </a:p>
          <a:p>
            <a:pPr marL="285750" indent="-285750">
              <a:buFont typeface="Arial" panose="020B0604020202020204" pitchFamily="34" charset="0"/>
              <a:buChar char="•"/>
            </a:pPr>
            <a:r>
              <a:rPr lang="en-US" sz="1400" dirty="0">
                <a:latin typeface="+mj-lt"/>
              </a:rPr>
              <a:t>What’s the most important variable in determining ticket sales?</a:t>
            </a:r>
          </a:p>
          <a:p>
            <a:pPr marL="285750" indent="-285750">
              <a:buFont typeface="Arial" panose="020B0604020202020204" pitchFamily="34" charset="0"/>
              <a:buChar char="•"/>
            </a:pPr>
            <a:r>
              <a:rPr lang="en-US" sz="1400" dirty="0">
                <a:latin typeface="+mj-lt"/>
              </a:rPr>
              <a:t>How do age and experience affect scoring potential?</a:t>
            </a:r>
          </a:p>
          <a:p>
            <a:pPr marL="285750" indent="-285750">
              <a:buFont typeface="Arial" panose="020B0604020202020204" pitchFamily="34" charset="0"/>
              <a:buChar char="•"/>
            </a:pPr>
            <a:endParaRPr lang="en-US" sz="1400" dirty="0"/>
          </a:p>
        </p:txBody>
      </p:sp>
      <p:pic>
        <p:nvPicPr>
          <p:cNvPr id="14" name="Picture Placeholder 13">
            <a:extLst>
              <a:ext uri="{FF2B5EF4-FFF2-40B4-BE49-F238E27FC236}">
                <a16:creationId xmlns:a16="http://schemas.microsoft.com/office/drawing/2014/main" id="{4643E7D7-B55D-4673-951C-3F23015C5810}"/>
              </a:ext>
            </a:extLst>
          </p:cNvPr>
          <p:cNvPicPr>
            <a:picLocks noGrp="1" noChangeAspect="1"/>
          </p:cNvPicPr>
          <p:nvPr>
            <p:ph type="pic" sz="quarter" idx="13"/>
          </p:nvPr>
        </p:nvPicPr>
        <p:blipFill>
          <a:blip r:embed="rId3"/>
          <a:srcRect/>
          <a:stretch/>
        </p:blipFill>
        <p:spPr>
          <a:xfrm>
            <a:off x="800099" y="3133268"/>
            <a:ext cx="5133990" cy="2566995"/>
          </a:xfrm>
        </p:spPr>
      </p:pic>
      <p:pic>
        <p:nvPicPr>
          <p:cNvPr id="15" name="Picture Placeholder 14">
            <a:extLst>
              <a:ext uri="{FF2B5EF4-FFF2-40B4-BE49-F238E27FC236}">
                <a16:creationId xmlns:a16="http://schemas.microsoft.com/office/drawing/2014/main" id="{81A87375-F390-4DEE-8F4B-B60B12B0F91B}"/>
              </a:ext>
            </a:extLst>
          </p:cNvPr>
          <p:cNvPicPr>
            <a:picLocks noGrp="1" noChangeAspect="1"/>
          </p:cNvPicPr>
          <p:nvPr>
            <p:ph type="pic" sz="quarter" idx="14"/>
          </p:nvPr>
        </p:nvPicPr>
        <p:blipFill>
          <a:blip r:embed="rId4"/>
          <a:srcRect/>
          <a:stretch/>
        </p:blipFill>
        <p:spPr>
          <a:xfrm>
            <a:off x="6209621" y="3133268"/>
            <a:ext cx="5182278" cy="2387600"/>
          </a:xfrm>
        </p:spPr>
      </p:pic>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a:lstStyle/>
          <a:p>
            <a:r>
              <a:rPr lang="en-US" dirty="0"/>
              <a:t>PREMIER LEAGUE PREDICTIVE ANALYTICS</a:t>
            </a:r>
          </a:p>
        </p:txBody>
      </p:sp>
      <p:sp>
        <p:nvSpPr>
          <p:cNvPr id="2" name="Date Placeholder 1">
            <a:extLst>
              <a:ext uri="{FF2B5EF4-FFF2-40B4-BE49-F238E27FC236}">
                <a16:creationId xmlns:a16="http://schemas.microsoft.com/office/drawing/2014/main" id="{C0D6D7AB-45AD-4E39-B4E3-CC1786053CFC}"/>
              </a:ext>
            </a:extLst>
          </p:cNvPr>
          <p:cNvSpPr>
            <a:spLocks noGrp="1"/>
          </p:cNvSpPr>
          <p:nvPr>
            <p:ph type="dt" sz="half" idx="10"/>
          </p:nvPr>
        </p:nvSpPr>
        <p:spPr>
          <a:xfrm>
            <a:off x="8369448" y="6356350"/>
            <a:ext cx="2592594" cy="365125"/>
          </a:xfrm>
        </p:spPr>
        <p:txBody>
          <a:bodyPr/>
          <a:lstStyle/>
          <a:p>
            <a:r>
              <a:rPr lang="en-US" dirty="0"/>
              <a:t>09/14/2022</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4</a:t>
            </a:fld>
            <a:endParaRPr lang="en-US"/>
          </a:p>
        </p:txBody>
      </p:sp>
    </p:spTree>
    <p:extLst>
      <p:ext uri="{BB962C8B-B14F-4D97-AF65-F5344CB8AC3E}">
        <p14:creationId xmlns:p14="http://schemas.microsoft.com/office/powerpoint/2010/main" val="683725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635309"/>
          </a:xfrm>
        </p:spPr>
        <p:txBody>
          <a:bodyPr/>
          <a:lstStyle/>
          <a:p>
            <a:r>
              <a:rPr lang="en-US" dirty="0"/>
              <a:t>Metrics considered</a:t>
            </a:r>
            <a:br>
              <a:rPr lang="en-US" dirty="0"/>
            </a:br>
            <a:br>
              <a:rPr lang="en-US" dirty="0"/>
            </a:br>
            <a:endParaRPr lang="en-US"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3429001"/>
            <a:ext cx="4857857" cy="2362200"/>
          </a:xfrm>
        </p:spPr>
        <p:txBody>
          <a:bodyPr tIns="91440" bIns="0" numCol="1"/>
          <a:lstStyle/>
          <a:p>
            <a:r>
              <a:rPr lang="en-US" b="1" dirty="0">
                <a:latin typeface="+mj-lt"/>
              </a:rPr>
              <a:t>Tools/Libraries Used</a:t>
            </a:r>
          </a:p>
          <a:p>
            <a:pPr indent="-274320">
              <a:lnSpc>
                <a:spcPct val="100000"/>
              </a:lnSpc>
              <a:spcBef>
                <a:spcPts val="600"/>
              </a:spcBef>
              <a:buFont typeface="Arial" panose="020B0604020202020204" pitchFamily="34" charset="0"/>
              <a:buChar char="•"/>
            </a:pPr>
            <a:r>
              <a:rPr lang="en-US" sz="1200" dirty="0">
                <a:latin typeface="+mj-lt"/>
              </a:rPr>
              <a:t>SQL</a:t>
            </a:r>
          </a:p>
          <a:p>
            <a:pPr indent="-274320">
              <a:lnSpc>
                <a:spcPct val="100000"/>
              </a:lnSpc>
              <a:spcBef>
                <a:spcPts val="0"/>
              </a:spcBef>
              <a:buFont typeface="Arial" panose="020B0604020202020204" pitchFamily="34" charset="0"/>
              <a:buChar char="•"/>
            </a:pPr>
            <a:r>
              <a:rPr lang="en-US" sz="1200" dirty="0">
                <a:latin typeface="+mj-lt"/>
              </a:rPr>
              <a:t>pandas</a:t>
            </a:r>
          </a:p>
          <a:p>
            <a:pPr indent="-274320">
              <a:lnSpc>
                <a:spcPct val="100000"/>
              </a:lnSpc>
              <a:spcBef>
                <a:spcPts val="0"/>
              </a:spcBef>
              <a:buFont typeface="Arial" panose="020B0604020202020204" pitchFamily="34" charset="0"/>
              <a:buChar char="•"/>
            </a:pPr>
            <a:r>
              <a:rPr lang="en-US" sz="1200" dirty="0">
                <a:latin typeface="+mj-lt"/>
              </a:rPr>
              <a:t>matplotlib</a:t>
            </a:r>
          </a:p>
          <a:p>
            <a:pPr indent="-274320">
              <a:lnSpc>
                <a:spcPct val="100000"/>
              </a:lnSpc>
              <a:spcBef>
                <a:spcPts val="0"/>
              </a:spcBef>
              <a:buFont typeface="Arial" panose="020B0604020202020204" pitchFamily="34" charset="0"/>
              <a:buChar char="•"/>
            </a:pPr>
            <a:r>
              <a:rPr lang="en-US" sz="1200" dirty="0" err="1">
                <a:latin typeface="+mj-lt"/>
              </a:rPr>
              <a:t>statsmodels.api</a:t>
            </a:r>
            <a:endParaRPr lang="en-US" sz="1200" dirty="0">
              <a:latin typeface="+mj-lt"/>
            </a:endParaRPr>
          </a:p>
          <a:p>
            <a:pPr indent="-274320">
              <a:lnSpc>
                <a:spcPct val="100000"/>
              </a:lnSpc>
              <a:spcBef>
                <a:spcPts val="0"/>
              </a:spcBef>
              <a:buFont typeface="Arial" panose="020B0604020202020204" pitchFamily="34" charset="0"/>
              <a:buChar char="•"/>
            </a:pPr>
            <a:r>
              <a:rPr lang="en-US" sz="1200" dirty="0" err="1">
                <a:latin typeface="+mj-lt"/>
              </a:rPr>
              <a:t>sklearn</a:t>
            </a:r>
            <a:r>
              <a:rPr lang="en-US" sz="1200" dirty="0">
                <a:latin typeface="+mj-lt"/>
              </a:rPr>
              <a:t> library:</a:t>
            </a:r>
          </a:p>
          <a:p>
            <a:pPr marL="971550" lvl="1" indent="-274320">
              <a:lnSpc>
                <a:spcPct val="100000"/>
              </a:lnSpc>
            </a:pPr>
            <a:r>
              <a:rPr lang="en-US" sz="1200" dirty="0" err="1">
                <a:latin typeface="+mj-lt"/>
              </a:rPr>
              <a:t>LinearRegression</a:t>
            </a:r>
            <a:r>
              <a:rPr lang="en-US" sz="1200" dirty="0">
                <a:latin typeface="+mj-lt"/>
              </a:rPr>
              <a:t>, datasets, </a:t>
            </a:r>
            <a:r>
              <a:rPr lang="en-US" sz="1200" dirty="0" err="1">
                <a:latin typeface="+mj-lt"/>
              </a:rPr>
              <a:t>minmaxscaler</a:t>
            </a:r>
            <a:r>
              <a:rPr lang="en-US" sz="1200" dirty="0">
                <a:latin typeface="+mj-lt"/>
              </a:rPr>
              <a:t>, </a:t>
            </a:r>
            <a:r>
              <a:rPr lang="en-US" sz="1200" dirty="0" err="1">
                <a:latin typeface="+mj-lt"/>
              </a:rPr>
              <a:t>rfe</a:t>
            </a:r>
            <a:r>
              <a:rPr lang="en-US" sz="1200" dirty="0">
                <a:latin typeface="+mj-lt"/>
              </a:rPr>
              <a:t>, </a:t>
            </a:r>
            <a:r>
              <a:rPr lang="en-US" sz="1200" dirty="0" err="1">
                <a:latin typeface="+mj-lt"/>
              </a:rPr>
              <a:t>accuracy_score</a:t>
            </a:r>
            <a:r>
              <a:rPr lang="en-US" sz="1200" dirty="0">
                <a:latin typeface="+mj-lt"/>
              </a:rPr>
              <a:t>, </a:t>
            </a:r>
            <a:r>
              <a:rPr lang="en-US" sz="1200" dirty="0" err="1">
                <a:latin typeface="+mj-lt"/>
              </a:rPr>
              <a:t>train_test_split</a:t>
            </a:r>
            <a:r>
              <a:rPr lang="en-US" sz="1200" dirty="0">
                <a:latin typeface="+mj-lt"/>
              </a:rPr>
              <a:t>, </a:t>
            </a:r>
            <a:r>
              <a:rPr lang="en-US" sz="1200" dirty="0" err="1">
                <a:latin typeface="+mj-lt"/>
              </a:rPr>
              <a:t>cross_val_score</a:t>
            </a:r>
            <a:r>
              <a:rPr lang="en-US" sz="1200" dirty="0">
                <a:latin typeface="+mj-lt"/>
              </a:rPr>
              <a:t>, </a:t>
            </a:r>
            <a:r>
              <a:rPr lang="en-US" sz="1200" dirty="0" err="1">
                <a:latin typeface="+mj-lt"/>
              </a:rPr>
              <a:t>RandomForestClassifier</a:t>
            </a:r>
            <a:endParaRPr lang="en-US" sz="1200" dirty="0">
              <a:latin typeface="+mj-lt"/>
            </a:endParaRPr>
          </a:p>
        </p:txBody>
      </p:sp>
      <p:pic>
        <p:nvPicPr>
          <p:cNvPr id="13" name="Picture Placeholder 12">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a:stretch/>
        </p:blipFill>
        <p:spPr>
          <a:xfrm>
            <a:off x="6515100" y="871759"/>
            <a:ext cx="5676900" cy="4919442"/>
          </a:xfrm>
        </p:spPr>
      </p:pic>
      <p:sp>
        <p:nvSpPr>
          <p:cNvPr id="4" name="TextBox 3">
            <a:extLst>
              <a:ext uri="{FF2B5EF4-FFF2-40B4-BE49-F238E27FC236}">
                <a16:creationId xmlns:a16="http://schemas.microsoft.com/office/drawing/2014/main" id="{3675F69E-6311-F808-2CDF-CAC7C7A6760A}"/>
              </a:ext>
            </a:extLst>
          </p:cNvPr>
          <p:cNvSpPr txBox="1"/>
          <p:nvPr/>
        </p:nvSpPr>
        <p:spPr>
          <a:xfrm>
            <a:off x="684643" y="1591733"/>
            <a:ext cx="5411355" cy="1989667"/>
          </a:xfrm>
          <a:prstGeom prst="rect">
            <a:avLst/>
          </a:prstGeom>
          <a:noFill/>
        </p:spPr>
        <p:txBody>
          <a:bodyPr wrap="square" numCol="2" rtlCol="0">
            <a:spAutoFit/>
          </a:bodyPr>
          <a:lstStyle/>
          <a:p>
            <a:pPr marL="171450" indent="-171450">
              <a:buFont typeface="Arial" panose="020B0604020202020204" pitchFamily="34" charset="0"/>
              <a:buChar char="•"/>
            </a:pPr>
            <a:r>
              <a:rPr lang="en-US" sz="1200" dirty="0">
                <a:latin typeface="+mj-lt"/>
              </a:rPr>
              <a:t>Total Wins/Losses</a:t>
            </a:r>
          </a:p>
          <a:p>
            <a:pPr marL="171450" indent="-171450">
              <a:buFont typeface="Arial" panose="020B0604020202020204" pitchFamily="34" charset="0"/>
              <a:buChar char="•"/>
            </a:pPr>
            <a:r>
              <a:rPr lang="en-US" sz="1200" dirty="0">
                <a:latin typeface="+mj-lt"/>
              </a:rPr>
              <a:t>Home Wins/Losses/Draws</a:t>
            </a:r>
          </a:p>
          <a:p>
            <a:pPr marL="171450" indent="-171450">
              <a:buFont typeface="Arial" panose="020B0604020202020204" pitchFamily="34" charset="0"/>
              <a:buChar char="•"/>
            </a:pPr>
            <a:r>
              <a:rPr lang="en-US" sz="1200" dirty="0">
                <a:latin typeface="+mj-lt"/>
              </a:rPr>
              <a:t>Away Wins/Losses/Draws</a:t>
            </a:r>
          </a:p>
          <a:p>
            <a:pPr marL="171450" indent="-171450">
              <a:buFont typeface="Arial" panose="020B0604020202020204" pitchFamily="34" charset="0"/>
              <a:buChar char="•"/>
            </a:pPr>
            <a:r>
              <a:rPr lang="en-US" sz="1200" dirty="0">
                <a:latin typeface="+mj-lt"/>
              </a:rPr>
              <a:t>Goal Differential</a:t>
            </a:r>
          </a:p>
          <a:p>
            <a:pPr marL="171450" indent="-171450">
              <a:buFont typeface="Arial" panose="020B0604020202020204" pitchFamily="34" charset="0"/>
              <a:buChar char="•"/>
            </a:pPr>
            <a:r>
              <a:rPr lang="en-US" sz="1200" dirty="0">
                <a:latin typeface="+mj-lt"/>
              </a:rPr>
              <a:t>Goals Scored/Goals For</a:t>
            </a:r>
          </a:p>
          <a:p>
            <a:pPr marL="171450" indent="-171450">
              <a:buFont typeface="Arial" panose="020B0604020202020204" pitchFamily="34" charset="0"/>
              <a:buChar char="•"/>
            </a:pPr>
            <a:r>
              <a:rPr lang="en-US" sz="1200" dirty="0">
                <a:latin typeface="+mj-lt"/>
              </a:rPr>
              <a:t>Goals Allowed/Goals Against</a:t>
            </a:r>
          </a:p>
          <a:p>
            <a:pPr marL="171450" indent="-171450">
              <a:buFont typeface="Arial" panose="020B0604020202020204" pitchFamily="34" charset="0"/>
              <a:buChar char="•"/>
            </a:pPr>
            <a:r>
              <a:rPr lang="en-US" sz="1200" dirty="0">
                <a:latin typeface="+mj-lt"/>
              </a:rPr>
              <a:t>Expected Goals</a:t>
            </a:r>
          </a:p>
          <a:p>
            <a:pPr marL="171450" indent="-171450">
              <a:buFont typeface="Arial" panose="020B0604020202020204" pitchFamily="34" charset="0"/>
              <a:buChar char="•"/>
            </a:pPr>
            <a:r>
              <a:rPr lang="en-US" sz="1200" dirty="0">
                <a:latin typeface="+mj-lt"/>
              </a:rPr>
              <a:t>Expected Goals Against</a:t>
            </a:r>
          </a:p>
          <a:p>
            <a:pPr marL="171450" indent="-171450">
              <a:buFont typeface="Arial" panose="020B0604020202020204" pitchFamily="34" charset="0"/>
              <a:buChar char="•"/>
            </a:pPr>
            <a:r>
              <a:rPr lang="en-US" sz="1200" dirty="0">
                <a:latin typeface="+mj-lt"/>
              </a:rPr>
              <a:t>Player Salary</a:t>
            </a:r>
          </a:p>
          <a:p>
            <a:endParaRPr lang="en-US" sz="1200" dirty="0">
              <a:latin typeface="+mj-lt"/>
            </a:endParaRPr>
          </a:p>
          <a:p>
            <a:pPr marL="171450" indent="-171450">
              <a:buFont typeface="Arial" panose="020B0604020202020204" pitchFamily="34" charset="0"/>
              <a:buChar char="•"/>
            </a:pPr>
            <a:r>
              <a:rPr lang="en-US" sz="1200" dirty="0">
                <a:latin typeface="+mj-lt"/>
              </a:rPr>
              <a:t>Yearly Expenditure</a:t>
            </a:r>
          </a:p>
          <a:p>
            <a:pPr marL="171450" indent="-171450">
              <a:buFont typeface="Arial" panose="020B0604020202020204" pitchFamily="34" charset="0"/>
              <a:buChar char="•"/>
            </a:pPr>
            <a:r>
              <a:rPr lang="en-US" sz="1200" dirty="0">
                <a:latin typeface="+mj-lt"/>
              </a:rPr>
              <a:t>Yellow Cards</a:t>
            </a:r>
          </a:p>
          <a:p>
            <a:pPr marL="171450" indent="-171450">
              <a:buFont typeface="Arial" panose="020B0604020202020204" pitchFamily="34" charset="0"/>
              <a:buChar char="•"/>
            </a:pPr>
            <a:r>
              <a:rPr lang="en-US" sz="1200" dirty="0">
                <a:latin typeface="+mj-lt"/>
              </a:rPr>
              <a:t>Red Cards</a:t>
            </a:r>
          </a:p>
          <a:p>
            <a:pPr marL="171450" indent="-171450">
              <a:buFont typeface="Arial" panose="020B0604020202020204" pitchFamily="34" charset="0"/>
              <a:buChar char="•"/>
            </a:pPr>
            <a:r>
              <a:rPr lang="en-US" sz="1200" dirty="0">
                <a:latin typeface="+mj-lt"/>
              </a:rPr>
              <a:t>Fouls</a:t>
            </a:r>
          </a:p>
          <a:p>
            <a:pPr marL="171450" indent="-171450">
              <a:buFont typeface="Arial" panose="020B0604020202020204" pitchFamily="34" charset="0"/>
              <a:buChar char="•"/>
            </a:pPr>
            <a:r>
              <a:rPr lang="en-US" sz="1200" dirty="0">
                <a:latin typeface="+mj-lt"/>
              </a:rPr>
              <a:t>Possession Time</a:t>
            </a:r>
          </a:p>
          <a:p>
            <a:pPr marL="171450" indent="-171450">
              <a:buFont typeface="Arial" panose="020B0604020202020204" pitchFamily="34" charset="0"/>
              <a:buChar char="•"/>
            </a:pPr>
            <a:r>
              <a:rPr lang="en-US" sz="1200" dirty="0">
                <a:latin typeface="+mj-lt"/>
              </a:rPr>
              <a:t>Clean Sheets</a:t>
            </a:r>
          </a:p>
          <a:p>
            <a:pPr marL="171450" indent="-171450">
              <a:buFont typeface="Arial" panose="020B0604020202020204" pitchFamily="34" charset="0"/>
              <a:buChar char="•"/>
            </a:pPr>
            <a:r>
              <a:rPr lang="en-US" sz="1200" dirty="0">
                <a:latin typeface="+mj-lt"/>
              </a:rPr>
              <a:t>Corners</a:t>
            </a:r>
          </a:p>
          <a:p>
            <a:pPr marL="171450" indent="-171450">
              <a:buFont typeface="Arial" panose="020B0604020202020204" pitchFamily="34" charset="0"/>
              <a:buChar char="•"/>
            </a:pPr>
            <a:r>
              <a:rPr lang="en-US" sz="1200" dirty="0">
                <a:latin typeface="+mj-lt"/>
              </a:rPr>
              <a:t>Clearance Off Line</a:t>
            </a:r>
          </a:p>
        </p:txBody>
      </p:sp>
    </p:spTree>
    <p:extLst>
      <p:ext uri="{BB962C8B-B14F-4D97-AF65-F5344CB8AC3E}">
        <p14:creationId xmlns:p14="http://schemas.microsoft.com/office/powerpoint/2010/main" val="338432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8B6A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AB7A6-D559-46CE-B539-B45ED58933B9}"/>
              </a:ext>
            </a:extLst>
          </p:cNvPr>
          <p:cNvSpPr>
            <a:spLocks noGrp="1"/>
          </p:cNvSpPr>
          <p:nvPr>
            <p:ph type="title"/>
          </p:nvPr>
        </p:nvSpPr>
        <p:spPr>
          <a:xfrm>
            <a:off x="700087" y="909638"/>
            <a:ext cx="10691813" cy="810192"/>
          </a:xfrm>
        </p:spPr>
        <p:txBody>
          <a:bodyPr/>
          <a:lstStyle/>
          <a:p>
            <a:r>
              <a:rPr lang="en-US" sz="4400" dirty="0"/>
              <a:t>Project objectives</a:t>
            </a:r>
          </a:p>
        </p:txBody>
      </p:sp>
      <p:sp>
        <p:nvSpPr>
          <p:cNvPr id="20" name="Text Placeholder 19">
            <a:extLst>
              <a:ext uri="{FF2B5EF4-FFF2-40B4-BE49-F238E27FC236}">
                <a16:creationId xmlns:a16="http://schemas.microsoft.com/office/drawing/2014/main" id="{C4BE8DA1-F707-4BCC-AE68-BCDD8918113C}"/>
              </a:ext>
            </a:extLst>
          </p:cNvPr>
          <p:cNvSpPr>
            <a:spLocks noGrp="1"/>
          </p:cNvSpPr>
          <p:nvPr>
            <p:ph type="body" sz="quarter" idx="15"/>
          </p:nvPr>
        </p:nvSpPr>
        <p:spPr>
          <a:xfrm>
            <a:off x="821465" y="1719830"/>
            <a:ext cx="10570433" cy="526767"/>
          </a:xfrm>
        </p:spPr>
        <p:txBody>
          <a:bodyPr/>
          <a:lstStyle/>
          <a:p>
            <a:r>
              <a:rPr lang="en-US" dirty="0"/>
              <a:t>The Model</a:t>
            </a:r>
          </a:p>
        </p:txBody>
      </p:sp>
      <p:sp>
        <p:nvSpPr>
          <p:cNvPr id="12" name="Content Placeholder 11">
            <a:extLst>
              <a:ext uri="{FF2B5EF4-FFF2-40B4-BE49-F238E27FC236}">
                <a16:creationId xmlns:a16="http://schemas.microsoft.com/office/drawing/2014/main" id="{10320AE5-EA43-4ACD-9065-4368B7CCF126}"/>
              </a:ext>
            </a:extLst>
          </p:cNvPr>
          <p:cNvSpPr>
            <a:spLocks noGrp="1"/>
          </p:cNvSpPr>
          <p:nvPr>
            <p:ph idx="1"/>
          </p:nvPr>
        </p:nvSpPr>
        <p:spPr>
          <a:xfrm>
            <a:off x="821463" y="2246597"/>
            <a:ext cx="10570433" cy="3582986"/>
          </a:xfrm>
        </p:spPr>
        <p:txBody>
          <a:bodyPr>
            <a:normAutofit/>
          </a:bodyPr>
          <a:lstStyle/>
          <a:p>
            <a:pPr marL="0" indent="0">
              <a:buNone/>
            </a:pPr>
            <a:r>
              <a:rPr lang="en-US" sz="2400" dirty="0">
                <a:latin typeface="+mj-lt"/>
              </a:rPr>
              <a:t>Create a predictive model based on the Premier League’s last five years’ worth of gameplay statistics. Ideally, this model will take into account all the previously mentioned metrics. </a:t>
            </a:r>
          </a:p>
          <a:p>
            <a:pPr marL="0" indent="0">
              <a:buNone/>
            </a:pPr>
            <a:r>
              <a:rPr lang="en-US" sz="2400" dirty="0">
                <a:latin typeface="+mj-lt"/>
              </a:rPr>
              <a:t>Then apply the Random Forest module to the model to create a matrix of predicted results for the 2022 season. This should provide enough information to determine the expected league standings for each team. </a:t>
            </a:r>
          </a:p>
          <a:p>
            <a:pPr marL="0" indent="0">
              <a:buNone/>
            </a:pPr>
            <a:endParaRPr lang="en-US" sz="2400" dirty="0"/>
          </a:p>
          <a:p>
            <a:pPr marL="0" indent="0">
              <a:buNone/>
            </a:pPr>
            <a:endParaRPr lang="en-US" sz="2400" dirty="0"/>
          </a:p>
        </p:txBody>
      </p:sp>
      <p:sp>
        <p:nvSpPr>
          <p:cNvPr id="15" name="Footer Placeholder 14">
            <a:extLst>
              <a:ext uri="{FF2B5EF4-FFF2-40B4-BE49-F238E27FC236}">
                <a16:creationId xmlns:a16="http://schemas.microsoft.com/office/drawing/2014/main" id="{888C5272-A978-46A6-BFF3-470E4671F127}"/>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4" name="Date Placeholder 13">
            <a:extLst>
              <a:ext uri="{FF2B5EF4-FFF2-40B4-BE49-F238E27FC236}">
                <a16:creationId xmlns:a16="http://schemas.microsoft.com/office/drawing/2014/main" id="{C7ED0299-AE74-4997-AC3D-0540FC7D9A3D}"/>
              </a:ext>
            </a:extLst>
          </p:cNvPr>
          <p:cNvSpPr>
            <a:spLocks noGrp="1"/>
          </p:cNvSpPr>
          <p:nvPr>
            <p:ph type="dt" sz="half" idx="10"/>
          </p:nvPr>
        </p:nvSpPr>
        <p:spPr>
          <a:xfrm>
            <a:off x="8369448" y="6356350"/>
            <a:ext cx="2592594" cy="365125"/>
          </a:xfrm>
        </p:spPr>
        <p:txBody>
          <a:bodyPr/>
          <a:lstStyle/>
          <a:p>
            <a:r>
              <a:rPr lang="en-US" dirty="0"/>
              <a:t>09/14/2022</a:t>
            </a:r>
          </a:p>
        </p:txBody>
      </p:sp>
      <p:sp>
        <p:nvSpPr>
          <p:cNvPr id="16" name="Slide Number Placeholder 15">
            <a:extLst>
              <a:ext uri="{FF2B5EF4-FFF2-40B4-BE49-F238E27FC236}">
                <a16:creationId xmlns:a16="http://schemas.microsoft.com/office/drawing/2014/main" id="{F2487E21-C525-4E38-A991-F2DA835E481C}"/>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6</a:t>
            </a:fld>
            <a:endParaRPr lang="en-US"/>
          </a:p>
        </p:txBody>
      </p:sp>
    </p:spTree>
    <p:extLst>
      <p:ext uri="{BB962C8B-B14F-4D97-AF65-F5344CB8AC3E}">
        <p14:creationId xmlns:p14="http://schemas.microsoft.com/office/powerpoint/2010/main" val="268640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EB1AA"/>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Sources and Database</a:t>
            </a:r>
          </a:p>
        </p:txBody>
      </p:sp>
      <p:graphicFrame>
        <p:nvGraphicFramePr>
          <p:cNvPr id="16" name="Content Placeholder 15">
            <a:extLst>
              <a:ext uri="{FF2B5EF4-FFF2-40B4-BE49-F238E27FC236}">
                <a16:creationId xmlns:a16="http://schemas.microsoft.com/office/drawing/2014/main" id="{97743BA3-3BDB-497A-9D20-735541BDF84E}"/>
              </a:ext>
            </a:extLst>
          </p:cNvPr>
          <p:cNvGraphicFramePr>
            <a:graphicFrameLocks noGrp="1"/>
          </p:cNvGraphicFramePr>
          <p:nvPr>
            <p:ph sz="quarter" idx="13"/>
            <p:extLst>
              <p:ext uri="{D42A27DB-BD31-4B8C-83A1-F6EECF244321}">
                <p14:modId xmlns:p14="http://schemas.microsoft.com/office/powerpoint/2010/main" val="1654574772"/>
              </p:ext>
            </p:extLst>
          </p:nvPr>
        </p:nvGraphicFramePr>
        <p:xfrm>
          <a:off x="715383" y="4015699"/>
          <a:ext cx="5913490" cy="1859280"/>
        </p:xfrm>
        <a:graphic>
          <a:graphicData uri="http://schemas.openxmlformats.org/drawingml/2006/table">
            <a:tbl>
              <a:tblPr firstRow="1" bandRow="1">
                <a:tableStyleId>{F5AB1C69-6EDB-4FF4-983F-18BD219EF322}</a:tableStyleId>
              </a:tblPr>
              <a:tblGrid>
                <a:gridCol w="1182698">
                  <a:extLst>
                    <a:ext uri="{9D8B030D-6E8A-4147-A177-3AD203B41FA5}">
                      <a16:colId xmlns:a16="http://schemas.microsoft.com/office/drawing/2014/main" val="1517755082"/>
                    </a:ext>
                  </a:extLst>
                </a:gridCol>
                <a:gridCol w="1182698">
                  <a:extLst>
                    <a:ext uri="{9D8B030D-6E8A-4147-A177-3AD203B41FA5}">
                      <a16:colId xmlns:a16="http://schemas.microsoft.com/office/drawing/2014/main" val="2446386500"/>
                    </a:ext>
                  </a:extLst>
                </a:gridCol>
                <a:gridCol w="1182698">
                  <a:extLst>
                    <a:ext uri="{9D8B030D-6E8A-4147-A177-3AD203B41FA5}">
                      <a16:colId xmlns:a16="http://schemas.microsoft.com/office/drawing/2014/main" val="3308918160"/>
                    </a:ext>
                  </a:extLst>
                </a:gridCol>
                <a:gridCol w="1182698">
                  <a:extLst>
                    <a:ext uri="{9D8B030D-6E8A-4147-A177-3AD203B41FA5}">
                      <a16:colId xmlns:a16="http://schemas.microsoft.com/office/drawing/2014/main" val="1854486728"/>
                    </a:ext>
                  </a:extLst>
                </a:gridCol>
                <a:gridCol w="1182698">
                  <a:extLst>
                    <a:ext uri="{9D8B030D-6E8A-4147-A177-3AD203B41FA5}">
                      <a16:colId xmlns:a16="http://schemas.microsoft.com/office/drawing/2014/main" val="1808496511"/>
                    </a:ext>
                  </a:extLst>
                </a:gridCol>
              </a:tblGrid>
              <a:tr h="343551">
                <a:tc>
                  <a:txBody>
                    <a:bodyPr/>
                    <a:lstStyle/>
                    <a:p>
                      <a:pPr algn="ctr"/>
                      <a:endParaRPr lang="en-US" sz="2000" dirty="0"/>
                    </a:p>
                  </a:txBody>
                  <a:tcPr anchor="ctr"/>
                </a:tc>
                <a:tc>
                  <a:txBody>
                    <a:bodyPr/>
                    <a:lstStyle/>
                    <a:p>
                      <a:pPr algn="l"/>
                      <a:r>
                        <a:rPr lang="en-US" sz="1800" b="0" dirty="0">
                          <a:solidFill>
                            <a:schemeClr val="bg1"/>
                          </a:solidFill>
                          <a:latin typeface="+mj-lt"/>
                        </a:rPr>
                        <a:t>Category 1</a:t>
                      </a:r>
                    </a:p>
                  </a:txBody>
                  <a:tcPr anchor="ctr"/>
                </a:tc>
                <a:tc>
                  <a:txBody>
                    <a:bodyPr/>
                    <a:lstStyle/>
                    <a:p>
                      <a:pPr algn="l"/>
                      <a:r>
                        <a:rPr lang="en-US" sz="1800" b="0" dirty="0">
                          <a:solidFill>
                            <a:schemeClr val="bg1"/>
                          </a:solidFill>
                          <a:latin typeface="+mj-lt"/>
                        </a:rPr>
                        <a:t>Category 2</a:t>
                      </a:r>
                    </a:p>
                  </a:txBody>
                  <a:tcPr anchor="ctr"/>
                </a:tc>
                <a:tc>
                  <a:txBody>
                    <a:bodyPr/>
                    <a:lstStyle/>
                    <a:p>
                      <a:pPr algn="l"/>
                      <a:r>
                        <a:rPr lang="en-US" sz="1800" b="0" dirty="0">
                          <a:solidFill>
                            <a:schemeClr val="bg1"/>
                          </a:solidFill>
                          <a:latin typeface="+mj-lt"/>
                        </a:rPr>
                        <a:t>Category 3</a:t>
                      </a:r>
                    </a:p>
                  </a:txBody>
                  <a:tcPr anchor="ctr"/>
                </a:tc>
                <a:tc>
                  <a:txBody>
                    <a:bodyPr/>
                    <a:lstStyle/>
                    <a:p>
                      <a:pPr algn="l"/>
                      <a:r>
                        <a:rPr lang="en-US" sz="1800" b="0" dirty="0">
                          <a:solidFill>
                            <a:schemeClr val="bg1"/>
                          </a:solidFill>
                          <a:latin typeface="+mj-lt"/>
                        </a:rPr>
                        <a:t>Category 4</a:t>
                      </a:r>
                    </a:p>
                  </a:txBody>
                  <a:tcPr anchor="ctr"/>
                </a:tc>
                <a:extLst>
                  <a:ext uri="{0D108BD9-81ED-4DB2-BD59-A6C34878D82A}">
                    <a16:rowId xmlns:a16="http://schemas.microsoft.com/office/drawing/2014/main" val="3100351803"/>
                  </a:ext>
                </a:extLst>
              </a:tr>
              <a:tr h="343551">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p>
                  </a:txBody>
                  <a:tcPr anchor="ctr"/>
                </a:tc>
                <a:extLst>
                  <a:ext uri="{0D108BD9-81ED-4DB2-BD59-A6C34878D82A}">
                    <a16:rowId xmlns:a16="http://schemas.microsoft.com/office/drawing/2014/main" val="2801628125"/>
                  </a:ext>
                </a:extLst>
              </a:tr>
              <a:tr h="343551">
                <a:tc>
                  <a:txBody>
                    <a:bodyPr/>
                    <a:lstStyle/>
                    <a:p>
                      <a:r>
                        <a:rPr lang="en-US" sz="1800" dirty="0"/>
                        <a:t>Item 2</a:t>
                      </a:r>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p>
                  </a:txBody>
                  <a:tcPr anchor="ctr"/>
                </a:tc>
                <a:extLst>
                  <a:ext uri="{0D108BD9-81ED-4DB2-BD59-A6C34878D82A}">
                    <a16:rowId xmlns:a16="http://schemas.microsoft.com/office/drawing/2014/main" val="522315634"/>
                  </a:ext>
                </a:extLst>
              </a:tr>
              <a:tr h="343551">
                <a:tc>
                  <a:txBody>
                    <a:bodyPr/>
                    <a:lstStyle/>
                    <a:p>
                      <a:r>
                        <a:rPr lang="en-US" sz="1800"/>
                        <a:t>Item 3</a:t>
                      </a:r>
                      <a:endParaRPr lang="en-US" sz="1800" dirty="0"/>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343551">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p>
                  </a:txBody>
                  <a:tcPr anchor="ctr"/>
                </a:tc>
                <a:extLst>
                  <a:ext uri="{0D108BD9-81ED-4DB2-BD59-A6C34878D82A}">
                    <a16:rowId xmlns:a16="http://schemas.microsoft.com/office/drawing/2014/main" val="2046739586"/>
                  </a:ext>
                </a:extLst>
              </a:tr>
            </a:tbl>
          </a:graphicData>
        </a:graphic>
      </p:graphicFrame>
      <p:sp>
        <p:nvSpPr>
          <p:cNvPr id="7" name="Footer Placeholder 6">
            <a:extLst>
              <a:ext uri="{FF2B5EF4-FFF2-40B4-BE49-F238E27FC236}">
                <a16:creationId xmlns:a16="http://schemas.microsoft.com/office/drawing/2014/main" id="{2F5BF4A0-99A8-4CC6-A7EA-4D267598A511}"/>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6" name="Date Placeholder 5">
            <a:extLst>
              <a:ext uri="{FF2B5EF4-FFF2-40B4-BE49-F238E27FC236}">
                <a16:creationId xmlns:a16="http://schemas.microsoft.com/office/drawing/2014/main" id="{C9AD1602-B35F-4F17-AB81-5190F762E4AB}"/>
              </a:ext>
            </a:extLst>
          </p:cNvPr>
          <p:cNvSpPr>
            <a:spLocks noGrp="1"/>
          </p:cNvSpPr>
          <p:nvPr>
            <p:ph type="dt" sz="half" idx="10"/>
          </p:nvPr>
        </p:nvSpPr>
        <p:spPr>
          <a:xfrm>
            <a:off x="8369448" y="6356350"/>
            <a:ext cx="2592594" cy="365125"/>
          </a:xfrm>
        </p:spPr>
        <p:txBody>
          <a:bodyPr/>
          <a:lstStyle/>
          <a:p>
            <a:r>
              <a:rPr lang="en-US" dirty="0"/>
              <a:t>09/14/2022</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7</a:t>
            </a:fld>
            <a:endParaRPr lang="en-US"/>
          </a:p>
        </p:txBody>
      </p:sp>
      <p:pic>
        <p:nvPicPr>
          <p:cNvPr id="3" name="Picture 2">
            <a:extLst>
              <a:ext uri="{FF2B5EF4-FFF2-40B4-BE49-F238E27FC236}">
                <a16:creationId xmlns:a16="http://schemas.microsoft.com/office/drawing/2014/main" id="{B088AB3E-49CA-0563-7743-93C6E74A3E9E}"/>
              </a:ext>
            </a:extLst>
          </p:cNvPr>
          <p:cNvPicPr>
            <a:picLocks noChangeAspect="1"/>
          </p:cNvPicPr>
          <p:nvPr/>
        </p:nvPicPr>
        <p:blipFill>
          <a:blip r:embed="rId3"/>
          <a:stretch>
            <a:fillRect/>
          </a:stretch>
        </p:blipFill>
        <p:spPr>
          <a:xfrm>
            <a:off x="750316" y="888999"/>
            <a:ext cx="4504794" cy="2645329"/>
          </a:xfrm>
          <a:prstGeom prst="rect">
            <a:avLst/>
          </a:prstGeom>
        </p:spPr>
      </p:pic>
      <p:sp>
        <p:nvSpPr>
          <p:cNvPr id="4" name="TextBox 3">
            <a:extLst>
              <a:ext uri="{FF2B5EF4-FFF2-40B4-BE49-F238E27FC236}">
                <a16:creationId xmlns:a16="http://schemas.microsoft.com/office/drawing/2014/main" id="{3029A3E8-2C36-82D9-1A6A-696DA4B14E51}"/>
              </a:ext>
            </a:extLst>
          </p:cNvPr>
          <p:cNvSpPr txBox="1"/>
          <p:nvPr/>
        </p:nvSpPr>
        <p:spPr>
          <a:xfrm>
            <a:off x="5506497" y="1507253"/>
            <a:ext cx="591349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The majority of the data was pulled from the FBREF section of the sports statistics website Sports Reference.</a:t>
            </a:r>
          </a:p>
          <a:p>
            <a:pPr marL="285750" indent="-285750">
              <a:buFont typeface="Arial" panose="020B0604020202020204" pitchFamily="34" charset="0"/>
              <a:buChar char="•"/>
            </a:pPr>
            <a:r>
              <a:rPr lang="en-US" dirty="0">
                <a:latin typeface="+mj-lt"/>
              </a:rPr>
              <a:t>The website can filter by various league, player, and team criteria; exported as a CSV file for easy analysis.</a:t>
            </a:r>
          </a:p>
          <a:p>
            <a:pPr marL="285750" indent="-285750">
              <a:buFont typeface="Arial" panose="020B0604020202020204" pitchFamily="34" charset="0"/>
              <a:buChar char="•"/>
            </a:pPr>
            <a:r>
              <a:rPr lang="en-US" dirty="0">
                <a:latin typeface="+mj-lt"/>
              </a:rPr>
              <a:t>For the purposes of this project, the range of data used was for the seasons spanning 2017 to 2022.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2073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F590-9230-AE58-F295-4C63387C08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DB14D5-F2A2-F2CF-ED11-4ABBA75AB3BF}"/>
              </a:ext>
            </a:extLst>
          </p:cNvPr>
          <p:cNvSpPr>
            <a:spLocks noGrp="1"/>
          </p:cNvSpPr>
          <p:nvPr>
            <p:ph sz="quarter" idx="13"/>
          </p:nvPr>
        </p:nvSpPr>
        <p:spPr/>
        <p:txBody>
          <a:bodyPr/>
          <a:lstStyle/>
          <a:p>
            <a:endParaRPr lang="en-US"/>
          </a:p>
        </p:txBody>
      </p:sp>
      <p:sp>
        <p:nvSpPr>
          <p:cNvPr id="4" name="Footer Placeholder 3">
            <a:extLst>
              <a:ext uri="{FF2B5EF4-FFF2-40B4-BE49-F238E27FC236}">
                <a16:creationId xmlns:a16="http://schemas.microsoft.com/office/drawing/2014/main" id="{7E9AA349-0DE7-839A-7F81-746A24FCA288}"/>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4E11CC0A-AB09-D390-F5B9-55239D28A85F}"/>
              </a:ext>
            </a:extLst>
          </p:cNvPr>
          <p:cNvSpPr>
            <a:spLocks noGrp="1"/>
          </p:cNvSpPr>
          <p:nvPr>
            <p:ph type="dt" sz="half" idx="10"/>
          </p:nvPr>
        </p:nvSpPr>
        <p:spPr/>
        <p:txBody>
          <a:bodyPr/>
          <a:lstStyle/>
          <a:p>
            <a:r>
              <a:rPr lang="en-US"/>
              <a:t>2/11/20XX</a:t>
            </a:r>
          </a:p>
        </p:txBody>
      </p:sp>
      <p:sp>
        <p:nvSpPr>
          <p:cNvPr id="6" name="Slide Number Placeholder 5">
            <a:extLst>
              <a:ext uri="{FF2B5EF4-FFF2-40B4-BE49-F238E27FC236}">
                <a16:creationId xmlns:a16="http://schemas.microsoft.com/office/drawing/2014/main" id="{B928356E-F706-8D73-986C-C9396A53ADF4}"/>
              </a:ext>
            </a:extLst>
          </p:cNvPr>
          <p:cNvSpPr>
            <a:spLocks noGrp="1"/>
          </p:cNvSpPr>
          <p:nvPr>
            <p:ph type="sldNum" sz="quarter" idx="12"/>
          </p:nvPr>
        </p:nvSpPr>
        <p:spPr/>
        <p:txBody>
          <a:bodyPr/>
          <a:lstStyle/>
          <a:p>
            <a:fld id="{0303F77D-1BEF-481A-B8C1-15974ED46EB7}" type="slidenum">
              <a:rPr lang="en-US" smtClean="0"/>
              <a:t>8</a:t>
            </a:fld>
            <a:endParaRPr lang="en-US"/>
          </a:p>
        </p:txBody>
      </p:sp>
      <p:pic>
        <p:nvPicPr>
          <p:cNvPr id="8" name="Picture 7">
            <a:extLst>
              <a:ext uri="{FF2B5EF4-FFF2-40B4-BE49-F238E27FC236}">
                <a16:creationId xmlns:a16="http://schemas.microsoft.com/office/drawing/2014/main" id="{3288AFA2-1F60-A604-B185-2613C9D3A24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3568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8C1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F1A4-FDC6-4E36-8371-74F8E9B7F0C0}"/>
              </a:ext>
            </a:extLst>
          </p:cNvPr>
          <p:cNvSpPr>
            <a:spLocks noGrp="1"/>
          </p:cNvSpPr>
          <p:nvPr>
            <p:ph type="title"/>
          </p:nvPr>
        </p:nvSpPr>
        <p:spPr>
          <a:xfrm>
            <a:off x="695325" y="888999"/>
            <a:ext cx="10798176" cy="1051914"/>
          </a:xfrm>
        </p:spPr>
        <p:txBody>
          <a:bodyPr/>
          <a:lstStyle/>
          <a:p>
            <a:r>
              <a:rPr lang="en-US" dirty="0"/>
              <a:t>Cleaning, Collating, and Interpreting</a:t>
            </a:r>
          </a:p>
        </p:txBody>
      </p:sp>
      <p:graphicFrame>
        <p:nvGraphicFramePr>
          <p:cNvPr id="14" name="Content Placeholder 2" descr="Timeline Placeholder ">
            <a:extLst>
              <a:ext uri="{FF2B5EF4-FFF2-40B4-BE49-F238E27FC236}">
                <a16:creationId xmlns:a16="http://schemas.microsoft.com/office/drawing/2014/main" id="{2FEBF416-9260-4E53-9F09-8553200D5747}"/>
              </a:ext>
            </a:extLst>
          </p:cNvPr>
          <p:cNvGraphicFramePr>
            <a:graphicFrameLocks noGrp="1"/>
          </p:cNvGraphicFramePr>
          <p:nvPr>
            <p:ph sz="quarter" idx="13"/>
            <p:extLst>
              <p:ext uri="{D42A27DB-BD31-4B8C-83A1-F6EECF244321}">
                <p14:modId xmlns:p14="http://schemas.microsoft.com/office/powerpoint/2010/main" val="1905912123"/>
              </p:ext>
            </p:extLst>
          </p:nvPr>
        </p:nvGraphicFramePr>
        <p:xfrm>
          <a:off x="695325" y="1941513"/>
          <a:ext cx="10798175" cy="4021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dirty="0"/>
              <a:t>09/14/2022</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9</a:t>
            </a:fld>
            <a:endParaRPr lang="en-US"/>
          </a:p>
        </p:txBody>
      </p:sp>
    </p:spTree>
    <p:extLst>
      <p:ext uri="{BB962C8B-B14F-4D97-AF65-F5344CB8AC3E}">
        <p14:creationId xmlns:p14="http://schemas.microsoft.com/office/powerpoint/2010/main" val="1289546236"/>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tf67498733_win32 (1)</Template>
  <TotalTime>227</TotalTime>
  <Words>814</Words>
  <Application>Microsoft Office PowerPoint</Application>
  <PresentationFormat>Widescreen</PresentationFormat>
  <Paragraphs>154</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Calisto MT</vt:lpstr>
      <vt:lpstr>Univers Condensed</vt:lpstr>
      <vt:lpstr>ChronicleVTI</vt:lpstr>
      <vt:lpstr>Premier league Predictive Analysis</vt:lpstr>
      <vt:lpstr>team</vt:lpstr>
      <vt:lpstr>Project Overview</vt:lpstr>
      <vt:lpstr>Ideas worth exploring</vt:lpstr>
      <vt:lpstr>Metrics considered  </vt:lpstr>
      <vt:lpstr>Project objectives</vt:lpstr>
      <vt:lpstr>Sources and Database</vt:lpstr>
      <vt:lpstr>PowerPoint Presentation</vt:lpstr>
      <vt:lpstr>Cleaning, Collating, and Interpreting</vt:lpstr>
      <vt:lpstr>Linear Regressions</vt:lpstr>
      <vt:lpstr>Results from the Model </vt:lpstr>
      <vt:lpstr>Challenges</vt:lpstr>
      <vt:lpstr>Potential Further Analyses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Parker Jones</cp:lastModifiedBy>
  <cp:revision>4</cp:revision>
  <dcterms:created xsi:type="dcterms:W3CDTF">2022-09-09T22:09:30Z</dcterms:created>
  <dcterms:modified xsi:type="dcterms:W3CDTF">2022-09-10T02:07:38Z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